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9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67" r:id="rId22"/>
    <p:sldId id="268" r:id="rId23"/>
  </p:sldIdLst>
  <p:sldSz cx="9144000" cy="6858000" type="screen4x3"/>
  <p:notesSz cx="6858000" cy="9144000"/>
  <p:defaultTextStyle>
    <a:defPPr>
      <a:defRPr lang="de-A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62" autoAdjust="0"/>
    <p:restoredTop sz="94660"/>
  </p:normalViewPr>
  <p:slideViewPr>
    <p:cSldViewPr>
      <p:cViewPr>
        <p:scale>
          <a:sx n="94" d="100"/>
          <a:sy n="94" d="100"/>
        </p:scale>
        <p:origin x="-1242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theme" Target="theme/theme1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viewProps" Target="viewProps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presProps" Target="presProps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tableStyles" Target="tableStyle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A21CED9-F817-4B99-BB02-E369B5597A3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 altLang="de-DE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4EA8A01-C1E2-48A0-91FF-75910787B6E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 altLang="de-DE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5870146-7BC9-4C03-8AF6-5163214AEF4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E1F0A2-037F-40C0-A60D-B2ADA537F459}" type="slidenum">
              <a:rPr lang="de-AT" altLang="de-DE"/>
              <a:pPr/>
              <a:t>‹Nr.›</a:t>
            </a:fld>
            <a:endParaRPr lang="de-AT" altLang="de-DE"/>
          </a:p>
        </p:txBody>
      </p:sp>
    </p:spTree>
    <p:extLst>
      <p:ext uri="{BB962C8B-B14F-4D97-AF65-F5344CB8AC3E}">
        <p14:creationId xmlns:p14="http://schemas.microsoft.com/office/powerpoint/2010/main" val="2396668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81971AC-8FE9-4860-90CD-A52FA6A2951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 altLang="de-DE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38484A9-08AE-4ED4-93B7-E492561E682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 altLang="de-DE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5663CFA-EEC5-4B3F-B521-EB5A513CE8A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A32823-7848-4EAA-8511-025EB5B4B34E}" type="slidenum">
              <a:rPr lang="de-AT" altLang="de-DE"/>
              <a:pPr/>
              <a:t>‹Nr.›</a:t>
            </a:fld>
            <a:endParaRPr lang="de-AT" altLang="de-DE"/>
          </a:p>
        </p:txBody>
      </p:sp>
    </p:spTree>
    <p:extLst>
      <p:ext uri="{BB962C8B-B14F-4D97-AF65-F5344CB8AC3E}">
        <p14:creationId xmlns:p14="http://schemas.microsoft.com/office/powerpoint/2010/main" val="716989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7B10F94-4A59-4095-8FEA-E37CC2F7D6C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 altLang="de-DE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92C32C0-53A5-4002-9F4B-5B4310A2F2E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 altLang="de-DE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39298FD-EB4D-4B4F-8CAB-D247ABF7E70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0AF5CA1-6A51-4C42-98C3-C47A5AC6056B}" type="slidenum">
              <a:rPr lang="de-AT" altLang="de-DE"/>
              <a:pPr/>
              <a:t>‹Nr.›</a:t>
            </a:fld>
            <a:endParaRPr lang="de-AT" altLang="de-DE"/>
          </a:p>
        </p:txBody>
      </p:sp>
    </p:spTree>
    <p:extLst>
      <p:ext uri="{BB962C8B-B14F-4D97-AF65-F5344CB8AC3E}">
        <p14:creationId xmlns:p14="http://schemas.microsoft.com/office/powerpoint/2010/main" val="1990783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56D270-D07B-43CC-B097-230467324A0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 altLang="de-DE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5990FF5-53EF-4FD1-B9A1-A950A42F0FB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 altLang="de-DE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3F87FCA-A970-4B2C-9E00-7150E997A77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9243B3-0EC4-446D-9EA2-D11C0CCF3F97}" type="slidenum">
              <a:rPr lang="de-AT" altLang="de-DE"/>
              <a:pPr/>
              <a:t>‹Nr.›</a:t>
            </a:fld>
            <a:endParaRPr lang="de-AT" altLang="de-DE"/>
          </a:p>
        </p:txBody>
      </p:sp>
    </p:spTree>
    <p:extLst>
      <p:ext uri="{BB962C8B-B14F-4D97-AF65-F5344CB8AC3E}">
        <p14:creationId xmlns:p14="http://schemas.microsoft.com/office/powerpoint/2010/main" val="29041961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E2144C02-B407-42B0-A373-A7EDC649369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 altLang="de-DE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6903D0-813C-4F74-87A7-506ABD8FF94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 altLang="de-DE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0DD320E7-6C6B-4113-A358-231A528FB8D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D6A18E-558B-4D5C-B559-03EB23EEFA4A}" type="slidenum">
              <a:rPr lang="de-AT" altLang="de-DE"/>
              <a:pPr/>
              <a:t>‹Nr.›</a:t>
            </a:fld>
            <a:endParaRPr lang="de-AT" altLang="de-DE"/>
          </a:p>
        </p:txBody>
      </p:sp>
    </p:spTree>
    <p:extLst>
      <p:ext uri="{BB962C8B-B14F-4D97-AF65-F5344CB8AC3E}">
        <p14:creationId xmlns:p14="http://schemas.microsoft.com/office/powerpoint/2010/main" val="1602124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67A5B56C-2D88-46F1-AC45-429EB0DEB18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 altLang="de-DE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9CC6E91D-C274-4084-84B0-2DE1FA48C74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 altLang="de-DE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5DE02D85-575D-4E6E-BDFB-9DFEF40BAC2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A457604-9A0B-42D3-99DB-AA2DD07010F6}" type="slidenum">
              <a:rPr lang="de-AT" altLang="de-DE"/>
              <a:pPr/>
              <a:t>‹Nr.›</a:t>
            </a:fld>
            <a:endParaRPr lang="de-AT" altLang="de-DE"/>
          </a:p>
        </p:txBody>
      </p:sp>
    </p:spTree>
    <p:extLst>
      <p:ext uri="{BB962C8B-B14F-4D97-AF65-F5344CB8AC3E}">
        <p14:creationId xmlns:p14="http://schemas.microsoft.com/office/powerpoint/2010/main" val="2266545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327181B8-AE12-4E8E-AED5-F9250B372CC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 altLang="de-DE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492C2E01-6D79-4660-A4A0-C9BAAA2B3C9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 altLang="de-DE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B1AC89BD-BC0D-4DB0-919E-9341A9BD160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CA38463-013D-4301-A68F-B6E716A058AF}" type="slidenum">
              <a:rPr lang="de-AT" altLang="de-DE"/>
              <a:pPr/>
              <a:t>‹Nr.›</a:t>
            </a:fld>
            <a:endParaRPr lang="de-AT" altLang="de-DE"/>
          </a:p>
        </p:txBody>
      </p:sp>
    </p:spTree>
    <p:extLst>
      <p:ext uri="{BB962C8B-B14F-4D97-AF65-F5344CB8AC3E}">
        <p14:creationId xmlns:p14="http://schemas.microsoft.com/office/powerpoint/2010/main" val="859750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CC5F0EB-1062-4D58-BB22-AEF9F607C67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 altLang="de-DE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A0F3382-7373-4B57-A64A-6C094103F84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 altLang="de-DE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DC3B054-5367-4D6A-BEA8-0548A463BAB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76D4028-7BDF-451B-A4F9-683D89352C0A}" type="slidenum">
              <a:rPr lang="de-AT" altLang="de-DE"/>
              <a:pPr/>
              <a:t>‹Nr.›</a:t>
            </a:fld>
            <a:endParaRPr lang="de-AT" altLang="de-DE"/>
          </a:p>
        </p:txBody>
      </p:sp>
    </p:spTree>
    <p:extLst>
      <p:ext uri="{BB962C8B-B14F-4D97-AF65-F5344CB8AC3E}">
        <p14:creationId xmlns:p14="http://schemas.microsoft.com/office/powerpoint/2010/main" val="2116811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826AAAF-382B-450E-9B27-157C095AFFD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 altLang="de-DE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E128D16-6CBD-4F9D-9977-75ACF82D12B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 altLang="de-DE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A64899F-0E87-4582-B9C6-72315038A12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8686B6D-4248-46C0-B301-73ECD0AC27C5}" type="slidenum">
              <a:rPr lang="de-AT" altLang="de-DE"/>
              <a:pPr/>
              <a:t>‹Nr.›</a:t>
            </a:fld>
            <a:endParaRPr lang="de-AT" altLang="de-DE"/>
          </a:p>
        </p:txBody>
      </p:sp>
    </p:spTree>
    <p:extLst>
      <p:ext uri="{BB962C8B-B14F-4D97-AF65-F5344CB8AC3E}">
        <p14:creationId xmlns:p14="http://schemas.microsoft.com/office/powerpoint/2010/main" val="20055279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834FC6B-6FAE-4E91-BB2F-E8289647BB6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 altLang="de-DE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9510902-D672-40B2-9AC5-EF6BF6D9C2A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 altLang="de-DE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7D461AC-8482-4E27-A75C-164194853B7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E4B674-E060-4819-A95B-F1FD8803EE2C}" type="slidenum">
              <a:rPr lang="de-AT" altLang="de-DE"/>
              <a:pPr/>
              <a:t>‹Nr.›</a:t>
            </a:fld>
            <a:endParaRPr lang="de-AT" altLang="de-DE"/>
          </a:p>
        </p:txBody>
      </p:sp>
    </p:spTree>
    <p:extLst>
      <p:ext uri="{BB962C8B-B14F-4D97-AF65-F5344CB8AC3E}">
        <p14:creationId xmlns:p14="http://schemas.microsoft.com/office/powerpoint/2010/main" val="3904569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C6F5434-6C87-420B-9DA6-8CAAFBB1447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 altLang="de-DE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C4CA10D-99E9-4438-BC32-B916282D407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 altLang="de-DE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ED7B3D8-B978-466A-A5E6-0493E0C4FA2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7327B7-9C5F-4A5E-B11D-21484872D43D}" type="slidenum">
              <a:rPr lang="de-AT" altLang="de-DE"/>
              <a:pPr/>
              <a:t>‹Nr.›</a:t>
            </a:fld>
            <a:endParaRPr lang="de-AT" altLang="de-DE"/>
          </a:p>
        </p:txBody>
      </p:sp>
    </p:spTree>
    <p:extLst>
      <p:ext uri="{BB962C8B-B14F-4D97-AF65-F5344CB8AC3E}">
        <p14:creationId xmlns:p14="http://schemas.microsoft.com/office/powerpoint/2010/main" val="2974784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el und Tabel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abellenplatzhalt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de-DE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66BB5A2-4F02-4EB0-905B-80C796D0BC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 altLang="de-DE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54D4A52-4FC9-423F-A492-0F54BE8279F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 altLang="de-DE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330FFAE-67D6-47BF-A919-B69091BA903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25CB2C3-6A11-45CB-B60D-38BA962BBF1E}" type="slidenum">
              <a:rPr lang="de-AT" altLang="de-DE"/>
              <a:pPr/>
              <a:t>‹Nr.›</a:t>
            </a:fld>
            <a:endParaRPr lang="de-AT" altLang="de-DE"/>
          </a:p>
        </p:txBody>
      </p:sp>
    </p:spTree>
    <p:extLst>
      <p:ext uri="{BB962C8B-B14F-4D97-AF65-F5344CB8AC3E}">
        <p14:creationId xmlns:p14="http://schemas.microsoft.com/office/powerpoint/2010/main" val="6192954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el, Text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E35DF83A-17D9-451E-B941-90AD73E9CE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 altLang="de-DE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3D57B647-FD6A-49FE-9C60-44A037C3CE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 altLang="de-DE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4565E6CD-37DA-4EAE-9050-A9914E6B7FC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FF6D88-0103-47FA-B591-633EDE864975}" type="slidenum">
              <a:rPr lang="de-AT" altLang="de-DE"/>
              <a:pPr/>
              <a:t>‹Nr.›</a:t>
            </a:fld>
            <a:endParaRPr lang="de-AT" altLang="de-DE"/>
          </a:p>
        </p:txBody>
      </p:sp>
    </p:spTree>
    <p:extLst>
      <p:ext uri="{BB962C8B-B14F-4D97-AF65-F5344CB8AC3E}">
        <p14:creationId xmlns:p14="http://schemas.microsoft.com/office/powerpoint/2010/main" val="19999577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image" Target="../media/image1.png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B1A3B9C4-2061-4D70-BF4D-95529D19157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AT" altLang="de-DE"/>
              <a:t>Titelmasterformat durch Klicken bearbeiten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4A481A4-D7E3-4CDA-8950-4E9AD5D3EFC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AT" altLang="de-DE"/>
              <a:t>Textmasterformate durch Klicken bearbeiten</a:t>
            </a:r>
          </a:p>
          <a:p>
            <a:pPr lvl="1"/>
            <a:r>
              <a:rPr lang="de-AT" altLang="de-DE"/>
              <a:t>Zweite Ebene</a:t>
            </a:r>
          </a:p>
          <a:p>
            <a:pPr lvl="2"/>
            <a:r>
              <a:rPr lang="de-AT" altLang="de-DE"/>
              <a:t>Dritte Ebene</a:t>
            </a:r>
          </a:p>
          <a:p>
            <a:pPr lvl="3"/>
            <a:r>
              <a:rPr lang="de-AT" altLang="de-DE"/>
              <a:t>Vierte Ebene</a:t>
            </a:r>
          </a:p>
          <a:p>
            <a:pPr lvl="4"/>
            <a:r>
              <a:rPr lang="de-AT" altLang="de-DE"/>
              <a:t>Fünfte Ebene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1F81E535-B033-4A28-B884-E432D0EEDDBC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de-AT" altLang="de-DE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E369CEDD-338C-4DDB-B4C8-5C2D6F47D43C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de-AT" altLang="de-DE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7E1B7683-3B5D-44E3-BDB4-50646D88DB87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B17F63C-2393-40CA-AABA-0CE0FEAD40F3}" type="slidenum">
              <a:rPr lang="de-AT" altLang="de-DE"/>
              <a:pPr/>
              <a:t>‹Nr.›</a:t>
            </a:fld>
            <a:endParaRPr lang="de-AT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 /><Relationship Id="rId2" Type="http://schemas.openxmlformats.org/officeDocument/2006/relationships/slide" Target="slide2.xml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4.png" /><Relationship Id="rId5" Type="http://schemas.openxmlformats.org/officeDocument/2006/relationships/image" Target="../media/image3.wmf" /><Relationship Id="rId4" Type="http://schemas.openxmlformats.org/officeDocument/2006/relationships/slide" Target="slide21.xml" 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6.xml" /><Relationship Id="rId13" Type="http://schemas.openxmlformats.org/officeDocument/2006/relationships/slide" Target="slide11.xml" /><Relationship Id="rId3" Type="http://schemas.openxmlformats.org/officeDocument/2006/relationships/audio" Target="../media/audio3.wav" /><Relationship Id="rId7" Type="http://schemas.openxmlformats.org/officeDocument/2006/relationships/slide" Target="slide5.xml" /><Relationship Id="rId12" Type="http://schemas.openxmlformats.org/officeDocument/2006/relationships/slide" Target="slide10.xml" /><Relationship Id="rId2" Type="http://schemas.openxmlformats.org/officeDocument/2006/relationships/audio" Target="../media/audio2.wav" /><Relationship Id="rId16" Type="http://schemas.openxmlformats.org/officeDocument/2006/relationships/image" Target="../media/image7.png" /><Relationship Id="rId1" Type="http://schemas.openxmlformats.org/officeDocument/2006/relationships/audio" Target="../media/audio1.wav" /><Relationship Id="rId6" Type="http://schemas.openxmlformats.org/officeDocument/2006/relationships/slide" Target="slide3.xml" /><Relationship Id="rId11" Type="http://schemas.openxmlformats.org/officeDocument/2006/relationships/slide" Target="slide9.xml" /><Relationship Id="rId5" Type="http://schemas.openxmlformats.org/officeDocument/2006/relationships/image" Target="../media/image1.png" /><Relationship Id="rId15" Type="http://schemas.openxmlformats.org/officeDocument/2006/relationships/image" Target="../media/image6.png" /><Relationship Id="rId10" Type="http://schemas.openxmlformats.org/officeDocument/2006/relationships/slide" Target="slide8.xml" /><Relationship Id="rId4" Type="http://schemas.openxmlformats.org/officeDocument/2006/relationships/slideLayout" Target="../slideLayouts/slideLayout12.xml" /><Relationship Id="rId9" Type="http://schemas.openxmlformats.org/officeDocument/2006/relationships/slide" Target="slide7.xml" /><Relationship Id="rId14" Type="http://schemas.openxmlformats.org/officeDocument/2006/relationships/image" Target="../media/image5.png" 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 /><Relationship Id="rId3" Type="http://schemas.openxmlformats.org/officeDocument/2006/relationships/slideLayout" Target="../slideLayouts/slideLayout13.xml" /><Relationship Id="rId7" Type="http://schemas.openxmlformats.org/officeDocument/2006/relationships/image" Target="../media/image8.wmf" /><Relationship Id="rId2" Type="http://schemas.openxmlformats.org/officeDocument/2006/relationships/audio" Target="../media/audio5.wav" /><Relationship Id="rId1" Type="http://schemas.openxmlformats.org/officeDocument/2006/relationships/audio" Target="../media/audio4.wav" /><Relationship Id="rId6" Type="http://schemas.openxmlformats.org/officeDocument/2006/relationships/slide" Target="slide2.xml" /><Relationship Id="rId5" Type="http://schemas.openxmlformats.org/officeDocument/2006/relationships/image" Target="../media/image2.wmf" /><Relationship Id="rId4" Type="http://schemas.openxmlformats.org/officeDocument/2006/relationships/slide" Target="slide5.xml" /><Relationship Id="rId9" Type="http://schemas.openxmlformats.org/officeDocument/2006/relationships/image" Target="../media/image10.png" 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 /><Relationship Id="rId3" Type="http://schemas.openxmlformats.org/officeDocument/2006/relationships/slideLayout" Target="../slideLayouts/slideLayout13.xml" /><Relationship Id="rId7" Type="http://schemas.openxmlformats.org/officeDocument/2006/relationships/image" Target="../media/image8.wmf" /><Relationship Id="rId2" Type="http://schemas.openxmlformats.org/officeDocument/2006/relationships/audio" Target="../media/audio7.wav" /><Relationship Id="rId1" Type="http://schemas.openxmlformats.org/officeDocument/2006/relationships/audio" Target="../media/audio6.wav" /><Relationship Id="rId6" Type="http://schemas.openxmlformats.org/officeDocument/2006/relationships/slide" Target="slide2.xml" /><Relationship Id="rId5" Type="http://schemas.openxmlformats.org/officeDocument/2006/relationships/image" Target="../media/image2.wmf" /><Relationship Id="rId10" Type="http://schemas.openxmlformats.org/officeDocument/2006/relationships/image" Target="../media/image9.png" /><Relationship Id="rId4" Type="http://schemas.openxmlformats.org/officeDocument/2006/relationships/slide" Target="slide5.xml" /><Relationship Id="rId9" Type="http://schemas.openxmlformats.org/officeDocument/2006/relationships/image" Target="../media/image6.png" 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 /><Relationship Id="rId3" Type="http://schemas.openxmlformats.org/officeDocument/2006/relationships/slideLayout" Target="../slideLayouts/slideLayout13.xml" /><Relationship Id="rId7" Type="http://schemas.openxmlformats.org/officeDocument/2006/relationships/image" Target="../media/image8.wmf" /><Relationship Id="rId2" Type="http://schemas.openxmlformats.org/officeDocument/2006/relationships/audio" Target="../media/audio9.wav" /><Relationship Id="rId1" Type="http://schemas.openxmlformats.org/officeDocument/2006/relationships/audio" Target="../media/audio8.wav" /><Relationship Id="rId6" Type="http://schemas.openxmlformats.org/officeDocument/2006/relationships/slide" Target="slide2.xml" /><Relationship Id="rId5" Type="http://schemas.openxmlformats.org/officeDocument/2006/relationships/image" Target="../media/image2.wmf" /><Relationship Id="rId10" Type="http://schemas.openxmlformats.org/officeDocument/2006/relationships/image" Target="../media/image13.png" /><Relationship Id="rId4" Type="http://schemas.openxmlformats.org/officeDocument/2006/relationships/slide" Target="slide6.xml" /><Relationship Id="rId9" Type="http://schemas.openxmlformats.org/officeDocument/2006/relationships/image" Target="../media/image12.jpeg" 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 /><Relationship Id="rId3" Type="http://schemas.openxmlformats.org/officeDocument/2006/relationships/slideLayout" Target="../slideLayouts/slideLayout13.xml" /><Relationship Id="rId7" Type="http://schemas.openxmlformats.org/officeDocument/2006/relationships/slide" Target="slide2.xml" /><Relationship Id="rId2" Type="http://schemas.openxmlformats.org/officeDocument/2006/relationships/audio" Target="../media/audio11.wav" /><Relationship Id="rId1" Type="http://schemas.openxmlformats.org/officeDocument/2006/relationships/audio" Target="../media/audio10.wav" /><Relationship Id="rId6" Type="http://schemas.openxmlformats.org/officeDocument/2006/relationships/image" Target="../media/image2.wmf" /><Relationship Id="rId5" Type="http://schemas.openxmlformats.org/officeDocument/2006/relationships/slide" Target="slide7.xml" /><Relationship Id="rId4" Type="http://schemas.openxmlformats.org/officeDocument/2006/relationships/image" Target="../media/image6.png" /><Relationship Id="rId9" Type="http://schemas.openxmlformats.org/officeDocument/2006/relationships/image" Target="../media/image14.png" 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 /><Relationship Id="rId3" Type="http://schemas.openxmlformats.org/officeDocument/2006/relationships/slideLayout" Target="../slideLayouts/slideLayout13.xml" /><Relationship Id="rId7" Type="http://schemas.openxmlformats.org/officeDocument/2006/relationships/image" Target="../media/image8.wmf" /><Relationship Id="rId2" Type="http://schemas.openxmlformats.org/officeDocument/2006/relationships/audio" Target="../media/audio13.wav" /><Relationship Id="rId1" Type="http://schemas.openxmlformats.org/officeDocument/2006/relationships/audio" Target="../media/audio12.wav" /><Relationship Id="rId6" Type="http://schemas.openxmlformats.org/officeDocument/2006/relationships/slide" Target="slide2.xml" /><Relationship Id="rId5" Type="http://schemas.openxmlformats.org/officeDocument/2006/relationships/image" Target="../media/image2.wmf" /><Relationship Id="rId4" Type="http://schemas.openxmlformats.org/officeDocument/2006/relationships/slide" Target="slide8.xml" /><Relationship Id="rId9" Type="http://schemas.openxmlformats.org/officeDocument/2006/relationships/image" Target="../media/image6.png" 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 /><Relationship Id="rId3" Type="http://schemas.openxmlformats.org/officeDocument/2006/relationships/slideLayout" Target="../slideLayouts/slideLayout13.xml" /><Relationship Id="rId7" Type="http://schemas.openxmlformats.org/officeDocument/2006/relationships/image" Target="../media/image8.wmf" /><Relationship Id="rId2" Type="http://schemas.openxmlformats.org/officeDocument/2006/relationships/audio" Target="../media/audio15.wav" /><Relationship Id="rId1" Type="http://schemas.openxmlformats.org/officeDocument/2006/relationships/audio" Target="../media/audio14.wav" /><Relationship Id="rId6" Type="http://schemas.openxmlformats.org/officeDocument/2006/relationships/slide" Target="slide2.xml" /><Relationship Id="rId5" Type="http://schemas.openxmlformats.org/officeDocument/2006/relationships/image" Target="../media/image2.wmf" /><Relationship Id="rId4" Type="http://schemas.openxmlformats.org/officeDocument/2006/relationships/slide" Target="slide9.xml" /><Relationship Id="rId9" Type="http://schemas.openxmlformats.org/officeDocument/2006/relationships/image" Target="../media/image6.png" 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 /><Relationship Id="rId3" Type="http://schemas.openxmlformats.org/officeDocument/2006/relationships/slideLayout" Target="../slideLayouts/slideLayout13.xml" /><Relationship Id="rId7" Type="http://schemas.openxmlformats.org/officeDocument/2006/relationships/image" Target="../media/image8.wmf" /><Relationship Id="rId2" Type="http://schemas.openxmlformats.org/officeDocument/2006/relationships/audio" Target="../media/audio17.wav" /><Relationship Id="rId1" Type="http://schemas.openxmlformats.org/officeDocument/2006/relationships/audio" Target="../media/audio16.wav" /><Relationship Id="rId6" Type="http://schemas.openxmlformats.org/officeDocument/2006/relationships/slide" Target="slide2.xml" /><Relationship Id="rId5" Type="http://schemas.openxmlformats.org/officeDocument/2006/relationships/image" Target="../media/image2.wmf" /><Relationship Id="rId4" Type="http://schemas.openxmlformats.org/officeDocument/2006/relationships/slide" Target="slide10.xml" /><Relationship Id="rId9" Type="http://schemas.openxmlformats.org/officeDocument/2006/relationships/image" Target="../media/image6.png" 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 /><Relationship Id="rId3" Type="http://schemas.openxmlformats.org/officeDocument/2006/relationships/slideLayout" Target="../slideLayouts/slideLayout13.xml" /><Relationship Id="rId7" Type="http://schemas.openxmlformats.org/officeDocument/2006/relationships/image" Target="../media/image8.wmf" /><Relationship Id="rId2" Type="http://schemas.openxmlformats.org/officeDocument/2006/relationships/audio" Target="../media/audio19.wav" /><Relationship Id="rId1" Type="http://schemas.openxmlformats.org/officeDocument/2006/relationships/audio" Target="../media/audio18.wav" /><Relationship Id="rId6" Type="http://schemas.openxmlformats.org/officeDocument/2006/relationships/slide" Target="slide2.xml" /><Relationship Id="rId5" Type="http://schemas.openxmlformats.org/officeDocument/2006/relationships/image" Target="../media/image2.wmf" /><Relationship Id="rId4" Type="http://schemas.openxmlformats.org/officeDocument/2006/relationships/slide" Target="slide11.xml" /><Relationship Id="rId9" Type="http://schemas.openxmlformats.org/officeDocument/2006/relationships/image" Target="../media/image6.png" 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 /><Relationship Id="rId3" Type="http://schemas.openxmlformats.org/officeDocument/2006/relationships/audio" Target="../media/audio22.wav" /><Relationship Id="rId7" Type="http://schemas.openxmlformats.org/officeDocument/2006/relationships/slide" Target="slide2.xml" /><Relationship Id="rId2" Type="http://schemas.openxmlformats.org/officeDocument/2006/relationships/audio" Target="../media/audio21.wav" /><Relationship Id="rId1" Type="http://schemas.openxmlformats.org/officeDocument/2006/relationships/audio" Target="../media/audio20.wav" /><Relationship Id="rId6" Type="http://schemas.openxmlformats.org/officeDocument/2006/relationships/image" Target="../media/image2.wmf" /><Relationship Id="rId11" Type="http://schemas.openxmlformats.org/officeDocument/2006/relationships/image" Target="../media/image7.png" /><Relationship Id="rId5" Type="http://schemas.openxmlformats.org/officeDocument/2006/relationships/slide" Target="slide11.xml" /><Relationship Id="rId10" Type="http://schemas.openxmlformats.org/officeDocument/2006/relationships/image" Target="../media/image6.png" /><Relationship Id="rId4" Type="http://schemas.openxmlformats.org/officeDocument/2006/relationships/slideLayout" Target="../slideLayouts/slideLayout13.xml" /><Relationship Id="rId9" Type="http://schemas.openxmlformats.org/officeDocument/2006/relationships/image" Target="../media/image19.jpeg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 /><Relationship Id="rId2" Type="http://schemas.openxmlformats.org/officeDocument/2006/relationships/slide" Target="slide14.xml" /><Relationship Id="rId1" Type="http://schemas.openxmlformats.org/officeDocument/2006/relationships/slideLayout" Target="../slideLayouts/slideLayout13.xml" /><Relationship Id="rId4" Type="http://schemas.openxmlformats.org/officeDocument/2006/relationships/image" Target="../media/image20.wmf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 /><Relationship Id="rId2" Type="http://schemas.openxmlformats.org/officeDocument/2006/relationships/slide" Target="slide12.xml" /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6.xml" /><Relationship Id="rId2" Type="http://schemas.openxmlformats.org/officeDocument/2006/relationships/slide" Target="slide15.xml" /><Relationship Id="rId1" Type="http://schemas.openxmlformats.org/officeDocument/2006/relationships/slideLayout" Target="../slideLayouts/slideLayout13.xml" /><Relationship Id="rId4" Type="http://schemas.openxmlformats.org/officeDocument/2006/relationships/image" Target="../media/image20.wmf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 /><Relationship Id="rId2" Type="http://schemas.openxmlformats.org/officeDocument/2006/relationships/slide" Target="slide14.xml" /><Relationship Id="rId1" Type="http://schemas.openxmlformats.org/officeDocument/2006/relationships/slideLayout" Target="../slideLayouts/slideLayout2.xml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8.xml" /><Relationship Id="rId2" Type="http://schemas.openxmlformats.org/officeDocument/2006/relationships/slide" Target="slide17.xml" /><Relationship Id="rId1" Type="http://schemas.openxmlformats.org/officeDocument/2006/relationships/slideLayout" Target="../slideLayouts/slideLayout13.xml" /><Relationship Id="rId4" Type="http://schemas.openxmlformats.org/officeDocument/2006/relationships/image" Target="../media/image20.wmf" 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 /><Relationship Id="rId2" Type="http://schemas.openxmlformats.org/officeDocument/2006/relationships/slide" Target="slide16.xml" /><Relationship Id="rId1" Type="http://schemas.openxmlformats.org/officeDocument/2006/relationships/slideLayout" Target="../slideLayouts/slideLayout2.xml" 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9.xml" /><Relationship Id="rId2" Type="http://schemas.openxmlformats.org/officeDocument/2006/relationships/slide" Target="slide20.xml" /><Relationship Id="rId1" Type="http://schemas.openxmlformats.org/officeDocument/2006/relationships/slideLayout" Target="../slideLayouts/slideLayout13.xml" /><Relationship Id="rId4" Type="http://schemas.openxmlformats.org/officeDocument/2006/relationships/image" Target="../media/image20.wmf" 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 /><Relationship Id="rId2" Type="http://schemas.openxmlformats.org/officeDocument/2006/relationships/slide" Target="slide18.xml" /><Relationship Id="rId1" Type="http://schemas.openxmlformats.org/officeDocument/2006/relationships/slideLayout" Target="../slideLayouts/slideLayout2.xml" 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.xml" /><Relationship Id="rId2" Type="http://schemas.openxmlformats.org/officeDocument/2006/relationships/image" Target="../media/image22.gif" /><Relationship Id="rId1" Type="http://schemas.openxmlformats.org/officeDocument/2006/relationships/slideLayout" Target="../slideLayouts/slideLayout13.xml" /><Relationship Id="rId4" Type="http://schemas.openxmlformats.org/officeDocument/2006/relationships/image" Target="../media/image23.gif" 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2.xml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3.xml" /><Relationship Id="rId5" Type="http://schemas.openxmlformats.org/officeDocument/2006/relationships/image" Target="../media/image20.wmf" /><Relationship Id="rId4" Type="http://schemas.openxmlformats.org/officeDocument/2006/relationships/slide" Target="slide12.xml" 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 /><Relationship Id="rId2" Type="http://schemas.openxmlformats.org/officeDocument/2006/relationships/slide" Target="slide21.xml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AEF09705-79A2-45F1-BEF8-146670C83D52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4213" y="836613"/>
            <a:ext cx="7772400" cy="1470025"/>
          </a:xfrm>
        </p:spPr>
        <p:txBody>
          <a:bodyPr/>
          <a:lstStyle/>
          <a:p>
            <a:pPr eaLnBrk="1" hangingPunct="1"/>
            <a:r>
              <a:rPr lang="de-AT" altLang="de-DE" sz="4800" b="1" u="sng">
                <a:solidFill>
                  <a:srgbClr val="FFFF00"/>
                </a:solidFill>
              </a:rPr>
              <a:t>Die Planeten</a:t>
            </a:r>
          </a:p>
        </p:txBody>
      </p:sp>
      <p:pic>
        <p:nvPicPr>
          <p:cNvPr id="2051" name="Picture 9" descr="PE02942_">
            <a:hlinkClick r:id="rId2" action="ppaction://hlinksldjump"/>
            <a:extLst>
              <a:ext uri="{FF2B5EF4-FFF2-40B4-BE49-F238E27FC236}">
                <a16:creationId xmlns:a16="http://schemas.microsoft.com/office/drawing/2014/main" id="{6D679B10-5A04-45B4-9425-42BE7230FC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5084763"/>
            <a:ext cx="1138238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Text Box 10">
            <a:extLst>
              <a:ext uri="{FF2B5EF4-FFF2-40B4-BE49-F238E27FC236}">
                <a16:creationId xmlns:a16="http://schemas.microsoft.com/office/drawing/2014/main" id="{86E8EC72-B750-4909-B96F-8143255208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04025" y="5949950"/>
            <a:ext cx="15843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e-AT" altLang="de-DE" sz="1800">
                <a:solidFill>
                  <a:srgbClr val="FFFF00"/>
                </a:solidFill>
              </a:rPr>
              <a:t>Information</a:t>
            </a:r>
          </a:p>
        </p:txBody>
      </p:sp>
      <p:pic>
        <p:nvPicPr>
          <p:cNvPr id="2053" name="Picture 11" descr="w0menri2[1]">
            <a:hlinkClick r:id="rId4" action="ppaction://hlinksldjump"/>
            <a:extLst>
              <a:ext uri="{FF2B5EF4-FFF2-40B4-BE49-F238E27FC236}">
                <a16:creationId xmlns:a16="http://schemas.microsoft.com/office/drawing/2014/main" id="{7B83296C-DEF5-4CFF-9D05-2AA0740EF4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5084763"/>
            <a:ext cx="914400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Text Box 12">
            <a:extLst>
              <a:ext uri="{FF2B5EF4-FFF2-40B4-BE49-F238E27FC236}">
                <a16:creationId xmlns:a16="http://schemas.microsoft.com/office/drawing/2014/main" id="{147D100B-E1E3-4479-8214-AAB9E160EE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6021388"/>
            <a:ext cx="15128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e-AT" altLang="de-DE" sz="1800">
                <a:solidFill>
                  <a:srgbClr val="FFFF00"/>
                </a:solidFill>
              </a:rPr>
              <a:t>zum Quiz</a:t>
            </a:r>
          </a:p>
        </p:txBody>
      </p:sp>
      <p:sp>
        <p:nvSpPr>
          <p:cNvPr id="2055" name="Rectangle 13">
            <a:extLst>
              <a:ext uri="{FF2B5EF4-FFF2-40B4-BE49-F238E27FC236}">
                <a16:creationId xmlns:a16="http://schemas.microsoft.com/office/drawing/2014/main" id="{FF089DA5-83AC-45CE-A55A-ACEE8E55D2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64388" y="2276475"/>
            <a:ext cx="1008062" cy="288925"/>
          </a:xfrm>
          <a:prstGeom prst="rect">
            <a:avLst/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DE" altLang="de-DE" sz="1800"/>
          </a:p>
        </p:txBody>
      </p:sp>
      <p:pic>
        <p:nvPicPr>
          <p:cNvPr id="2056" name="Picture 14">
            <a:extLst>
              <a:ext uri="{FF2B5EF4-FFF2-40B4-BE49-F238E27FC236}">
                <a16:creationId xmlns:a16="http://schemas.microsoft.com/office/drawing/2014/main" id="{D8EF5D99-9D86-471B-8FF3-9D525AA4D2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550" y="2400300"/>
            <a:ext cx="64389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05D4C4D2-E9BE-4427-92CA-09A3049673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AT" altLang="de-DE">
                <a:solidFill>
                  <a:srgbClr val="FFFF00"/>
                </a:solidFill>
              </a:rPr>
              <a:t>Die Planeten</a:t>
            </a:r>
          </a:p>
        </p:txBody>
      </p:sp>
      <p:graphicFrame>
        <p:nvGraphicFramePr>
          <p:cNvPr id="3235" name="Group 163">
            <a:extLst>
              <a:ext uri="{FF2B5EF4-FFF2-40B4-BE49-F238E27FC236}">
                <a16:creationId xmlns:a16="http://schemas.microsoft.com/office/drawing/2014/main" id="{73137A36-966E-4818-8C9B-FA8A042C00E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68313" y="1557338"/>
          <a:ext cx="8229600" cy="3960812"/>
        </p:xfrm>
        <a:graphic>
          <a:graphicData uri="http://schemas.openxmlformats.org/drawingml/2006/table">
            <a:tbl>
              <a:tblPr/>
              <a:tblGrid>
                <a:gridCol w="8016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21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66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518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093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4163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3748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263774">
                <a:tc rowSpan="4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 action="ppaction://hlinksldjump"/>
                        </a:rPr>
                        <a:t>M</a:t>
                      </a:r>
                      <a:r>
                        <a:rPr kumimoji="0" lang="de-AT" altLang="de-DE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 action="ppaction://hlinksldjump"/>
                        </a:rPr>
                        <a:t>ein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 action="ppaction://hlinksldjump"/>
                        </a:rPr>
                        <a:t>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 action="ppaction://hlinksldjump"/>
                        </a:rPr>
                        <a:t>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 action="ppaction://hlinksldjump"/>
                        </a:rPr>
                        <a:t>K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 action="ppaction://hlinksldjump"/>
                        </a:rPr>
                        <a:t>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 action="ppaction://hlinksldjump"/>
                        </a:rPr>
                        <a:t>R</a:t>
                      </a:r>
                      <a:endParaRPr kumimoji="0" lang="de-AT" altLang="de-DE" sz="2800" b="0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7" action="ppaction://hlinksldjump"/>
                        </a:rPr>
                        <a:t>V</a:t>
                      </a:r>
                      <a:r>
                        <a:rPr kumimoji="0" lang="de-AT" altLang="de-DE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7" action="ppaction://hlinksldjump"/>
                        </a:rPr>
                        <a:t>ater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7" action="ppaction://hlinksldjump"/>
                        </a:rPr>
                        <a:t>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7" action="ppaction://hlinksldjump"/>
                        </a:rPr>
                        <a:t>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7" action="ppaction://hlinksldjump"/>
                        </a:rPr>
                        <a:t>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7" action="ppaction://hlinksldjump"/>
                        </a:rPr>
                        <a:t>S</a:t>
                      </a:r>
                      <a:endParaRPr kumimoji="0" lang="de-AT" altLang="de-DE" sz="2800" b="0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8" action="ppaction://hlinksldjump"/>
                        </a:rPr>
                        <a:t>E</a:t>
                      </a:r>
                      <a:r>
                        <a:rPr kumimoji="0" lang="de-AT" altLang="de-DE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8" action="ppaction://hlinksldjump"/>
                        </a:rPr>
                        <a:t>rklärt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8" action="ppaction://hlinksldjump"/>
                        </a:rPr>
                        <a:t>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8" action="ppaction://hlinksldjump"/>
                        </a:rPr>
                        <a:t>D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8" action="ppaction://hlinksldjump"/>
                        </a:rPr>
                        <a:t>E</a:t>
                      </a:r>
                      <a:endParaRPr kumimoji="0" lang="de-AT" altLang="de-DE" sz="2800" b="0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9" action="ppaction://hlinksldjump"/>
                        </a:rPr>
                        <a:t>M</a:t>
                      </a:r>
                      <a:r>
                        <a:rPr kumimoji="0" lang="de-AT" altLang="de-DE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9" action="ppaction://hlinksldjump"/>
                        </a:rPr>
                        <a:t>ir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9" action="ppaction://hlinksldjump"/>
                        </a:rPr>
                        <a:t>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9" action="ppaction://hlinksldjump"/>
                        </a:rPr>
                        <a:t>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9" action="ppaction://hlinksldjump"/>
                        </a:rPr>
                        <a:t>S</a:t>
                      </a:r>
                      <a:endParaRPr kumimoji="0" lang="de-AT" altLang="de-DE" sz="2800" b="0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10" action="ppaction://hlinksldjump"/>
                        </a:rPr>
                        <a:t>J</a:t>
                      </a:r>
                      <a:r>
                        <a:rPr kumimoji="0" lang="de-AT" altLang="de-DE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10" action="ppaction://hlinksldjump"/>
                        </a:rPr>
                        <a:t>eden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10" action="ppaction://hlinksldjump"/>
                        </a:rPr>
                        <a:t>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10" action="ppaction://hlinksldjump"/>
                        </a:rPr>
                        <a:t>P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10" action="ppaction://hlinksldjump"/>
                        </a:rPr>
                        <a:t>I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10" action="ppaction://hlinksldjump"/>
                        </a:rPr>
                        <a:t>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10" action="ppaction://hlinksldjump"/>
                        </a:rPr>
                        <a:t>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10" action="ppaction://hlinksldjump"/>
                        </a:rPr>
                        <a:t>R</a:t>
                      </a:r>
                      <a:endParaRPr kumimoji="0" lang="de-AT" altLang="de-DE" sz="2800" b="0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11" action="ppaction://hlinksldjump"/>
                        </a:rPr>
                        <a:t>S</a:t>
                      </a:r>
                      <a:r>
                        <a:rPr kumimoji="0" lang="de-AT" altLang="de-DE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11" action="ppaction://hlinksldjump"/>
                        </a:rPr>
                        <a:t>onntag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11" action="ppaction://hlinksldjump"/>
                        </a:rPr>
                        <a:t>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11" action="ppaction://hlinksldjump"/>
                        </a:rPr>
                        <a:t>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11" action="ppaction://hlinksldjump"/>
                        </a:rPr>
                        <a:t>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11" action="ppaction://hlinksldjump"/>
                        </a:rPr>
                        <a:t>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11" action="ppaction://hlinksldjump"/>
                        </a:rPr>
                        <a:t>N</a:t>
                      </a:r>
                      <a:endParaRPr kumimoji="0" lang="de-AT" altLang="de-DE" sz="2800" b="0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12" action="ppaction://hlinksldjump"/>
                        </a:rPr>
                        <a:t>U</a:t>
                      </a:r>
                      <a:r>
                        <a:rPr kumimoji="0" lang="de-AT" altLang="de-DE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12" action="ppaction://hlinksldjump"/>
                        </a:rPr>
                        <a:t>nseren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12" action="ppaction://hlinksldjump"/>
                        </a:rPr>
                        <a:t>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12" action="ppaction://hlinksldjump"/>
                        </a:rPr>
                        <a:t>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12" action="ppaction://hlinksldjump"/>
                        </a:rPr>
                        <a:t>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12" action="ppaction://hlinksldjump"/>
                        </a:rPr>
                        <a:t>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12" action="ppaction://hlinksldjump"/>
                        </a:rPr>
                        <a:t>S</a:t>
                      </a:r>
                      <a:endParaRPr kumimoji="0" lang="de-AT" altLang="de-DE" sz="2800" b="0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13" action="ppaction://hlinksldjump"/>
                        </a:rPr>
                        <a:t>N</a:t>
                      </a:r>
                      <a:r>
                        <a:rPr kumimoji="0" lang="de-AT" altLang="de-DE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13" action="ppaction://hlinksldjump"/>
                        </a:rPr>
                        <a:t>achthimmel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13" action="ppaction://hlinksldjump"/>
                        </a:rPr>
                        <a:t>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13" action="ppaction://hlinksldjump"/>
                        </a:rPr>
                        <a:t>P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13" action="ppaction://hlinksldjump"/>
                        </a:rPr>
                        <a:t>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13" action="ppaction://hlinksldjump"/>
                        </a:rPr>
                        <a:t>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13" action="ppaction://hlinksldjump"/>
                        </a:rPr>
                        <a:t>N</a:t>
                      </a:r>
                      <a:endParaRPr kumimoji="0" lang="de-AT" altLang="de-DE" sz="2800" b="0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AT" altLang="de-DE" sz="2800" b="0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5150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5150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6738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115" name="Text Box 126">
            <a:extLst>
              <a:ext uri="{FF2B5EF4-FFF2-40B4-BE49-F238E27FC236}">
                <a16:creationId xmlns:a16="http://schemas.microsoft.com/office/drawing/2014/main" id="{2C19225A-826A-4698-BCD0-D28BF418B4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7763" y="5373688"/>
            <a:ext cx="649287" cy="366712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de-DE" altLang="de-DE" sz="1800"/>
          </a:p>
        </p:txBody>
      </p:sp>
      <p:pic>
        <p:nvPicPr>
          <p:cNvPr id="3116" name="Picture 165">
            <a:extLst>
              <a:ext uri="{FF2B5EF4-FFF2-40B4-BE49-F238E27FC236}">
                <a16:creationId xmlns:a16="http://schemas.microsoft.com/office/drawing/2014/main" id="{9AAA7F3A-6181-4C00-AA80-0B55884B40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7263" y="5246688"/>
            <a:ext cx="432435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CE071314.wav">
            <a:hlinkClick r:id="" action="ppaction://media"/>
            <a:extLst>
              <a:ext uri="{FF2B5EF4-FFF2-40B4-BE49-F238E27FC236}">
                <a16:creationId xmlns:a16="http://schemas.microsoft.com/office/drawing/2014/main" id="{A96F499D-504B-4C70-85BC-F7ECD06132A0}"/>
              </a:ext>
            </a:extLst>
          </p:cNvPr>
          <p:cNvPicPr>
            <a:picLocks noChangeAspect="1"/>
          </p:cNvPicPr>
          <p:nvPr>
            <a:wavAudioFile r:embed="rId1" name="CE075B85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875" y="3333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A6F1314.wav">
            <a:hlinkClick r:id="" action="ppaction://media"/>
            <a:extLst>
              <a:ext uri="{FF2B5EF4-FFF2-40B4-BE49-F238E27FC236}">
                <a16:creationId xmlns:a16="http://schemas.microsoft.com/office/drawing/2014/main" id="{6D6E69B7-07CF-4480-BA78-8DAC16DCE6D6}"/>
              </a:ext>
            </a:extLst>
          </p:cNvPr>
          <p:cNvPicPr>
            <a:picLocks noChangeAspect="1"/>
          </p:cNvPicPr>
          <p:nvPr>
            <a:wavAudioFile r:embed="rId2" name="3A6F6340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875" y="1628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909F1330.wav">
            <a:hlinkClick r:id="" action="ppaction://media"/>
            <a:extLst>
              <a:ext uri="{FF2B5EF4-FFF2-40B4-BE49-F238E27FC236}">
                <a16:creationId xmlns:a16="http://schemas.microsoft.com/office/drawing/2014/main" id="{3790BF7B-58D4-4F2A-A181-D055CD77195D}"/>
              </a:ext>
            </a:extLst>
          </p:cNvPr>
          <p:cNvPicPr>
            <a:picLocks noChangeAspect="1"/>
          </p:cNvPicPr>
          <p:nvPr>
            <a:wavAudioFile r:embed="rId3" name="909FDF02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875" y="33575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5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365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937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3029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52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42ACD158-71AF-4529-96FF-04677499F60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AT" altLang="de-DE">
                <a:solidFill>
                  <a:srgbClr val="FFFF00"/>
                </a:solidFill>
              </a:rPr>
              <a:t>Die Sonne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8C9CD184-5386-4A6E-B838-F88FA5A8FA2B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484313"/>
            <a:ext cx="4038600" cy="388937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de-AT" altLang="de-DE" sz="2800"/>
              <a:t>	</a:t>
            </a:r>
            <a:r>
              <a:rPr lang="de-AT" altLang="de-DE" sz="2400">
                <a:solidFill>
                  <a:srgbClr val="0000FF"/>
                </a:solidFill>
              </a:rPr>
              <a:t>Die Sonne ist kein Planet. Sie ist ein Stern. Die Sonne erzeugt Wärme und Licht.                  Wenn du die Sonne mit den 8 Planeten des Sonnensystems vergleichst, so ist sie fast 500x größer als alle 8 zusammen.</a:t>
            </a:r>
            <a:br>
              <a:rPr lang="de-AT" altLang="de-DE" sz="2800">
                <a:solidFill>
                  <a:srgbClr val="0000FF"/>
                </a:solidFill>
              </a:rPr>
            </a:br>
            <a:endParaRPr lang="de-AT" altLang="de-DE" sz="2800"/>
          </a:p>
          <a:p>
            <a:pPr eaLnBrk="1" hangingPunct="1">
              <a:buFontTx/>
              <a:buNone/>
            </a:pPr>
            <a:r>
              <a:rPr lang="de-AT" altLang="de-DE" sz="2800">
                <a:solidFill>
                  <a:srgbClr val="0000FF"/>
                </a:solidFill>
              </a:rPr>
              <a:t>	</a:t>
            </a:r>
            <a:br>
              <a:rPr lang="de-AT" altLang="de-DE" sz="2800">
                <a:solidFill>
                  <a:srgbClr val="0000FF"/>
                </a:solidFill>
              </a:rPr>
            </a:br>
            <a:endParaRPr lang="de-AT" altLang="de-DE" sz="2800">
              <a:solidFill>
                <a:srgbClr val="0000FF"/>
              </a:solidFill>
            </a:endParaRPr>
          </a:p>
        </p:txBody>
      </p:sp>
      <p:pic>
        <p:nvPicPr>
          <p:cNvPr id="4100" name="Picture 8" descr="PE02942_">
            <a:hlinkClick r:id="rId4" action="ppaction://hlinksldjump"/>
            <a:extLst>
              <a:ext uri="{FF2B5EF4-FFF2-40B4-BE49-F238E27FC236}">
                <a16:creationId xmlns:a16="http://schemas.microsoft.com/office/drawing/2014/main" id="{B782C21D-B7B2-4251-8F33-C72715EDEF7D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80288" y="5445125"/>
            <a:ext cx="982662" cy="73183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101" name="Text Box 10">
            <a:extLst>
              <a:ext uri="{FF2B5EF4-FFF2-40B4-BE49-F238E27FC236}">
                <a16:creationId xmlns:a16="http://schemas.microsoft.com/office/drawing/2014/main" id="{0C5A558B-AA68-4076-87F1-DACD6A8DBB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1863" y="6165850"/>
            <a:ext cx="28082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e-AT" altLang="de-DE" sz="1800">
                <a:solidFill>
                  <a:srgbClr val="FFFF00"/>
                </a:solidFill>
              </a:rPr>
              <a:t>zum nächsten Planeten</a:t>
            </a:r>
          </a:p>
        </p:txBody>
      </p:sp>
      <p:pic>
        <p:nvPicPr>
          <p:cNvPr id="4102" name="Picture 12" descr="hrzocvj3[1]">
            <a:hlinkClick r:id="rId6" action="ppaction://hlinksldjump"/>
            <a:extLst>
              <a:ext uri="{FF2B5EF4-FFF2-40B4-BE49-F238E27FC236}">
                <a16:creationId xmlns:a16="http://schemas.microsoft.com/office/drawing/2014/main" id="{CC921FCC-20C8-4B7C-BD2F-3CA9F39207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5516563"/>
            <a:ext cx="693738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3" name="Text Box 13">
            <a:extLst>
              <a:ext uri="{FF2B5EF4-FFF2-40B4-BE49-F238E27FC236}">
                <a16:creationId xmlns:a16="http://schemas.microsoft.com/office/drawing/2014/main" id="{932850B4-912A-487E-8456-C4A7E26BB4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6092825"/>
            <a:ext cx="24479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e-AT" altLang="de-DE" sz="1800">
                <a:solidFill>
                  <a:srgbClr val="FFFF00"/>
                </a:solidFill>
              </a:rPr>
              <a:t>zurück zur Hauptseite</a:t>
            </a:r>
          </a:p>
        </p:txBody>
      </p:sp>
      <p:pic>
        <p:nvPicPr>
          <p:cNvPr id="8" name="FE351330.wav">
            <a:hlinkClick r:id="" action="ppaction://media"/>
            <a:extLst>
              <a:ext uri="{FF2B5EF4-FFF2-40B4-BE49-F238E27FC236}">
                <a16:creationId xmlns:a16="http://schemas.microsoft.com/office/drawing/2014/main" id="{CB4324EA-7377-46AA-89CA-95AEB02B158C}"/>
              </a:ext>
            </a:extLst>
          </p:cNvPr>
          <p:cNvPicPr>
            <a:picLocks noChangeAspect="1"/>
          </p:cNvPicPr>
          <p:nvPr>
            <a:wavAudioFile r:embed="rId1" name="FE355712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7850" y="6207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3CA91346.wav">
            <a:hlinkClick r:id="" action="ppaction://media"/>
            <a:extLst>
              <a:ext uri="{FF2B5EF4-FFF2-40B4-BE49-F238E27FC236}">
                <a16:creationId xmlns:a16="http://schemas.microsoft.com/office/drawing/2014/main" id="{3CB7FCF4-EB4E-49A7-839B-701710D29AB6}"/>
              </a:ext>
            </a:extLst>
          </p:cNvPr>
          <p:cNvPicPr>
            <a:picLocks noChangeAspect="1"/>
          </p:cNvPicPr>
          <p:nvPr>
            <a:wavAudioFile r:embed="rId2" name="3CA92850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9913" y="32131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nhaltsplatzhalter 13">
            <a:extLst>
              <a:ext uri="{FF2B5EF4-FFF2-40B4-BE49-F238E27FC236}">
                <a16:creationId xmlns:a16="http://schemas.microsoft.com/office/drawing/2014/main" id="{2D33F7F2-1AA5-4894-8EE0-E92EB7328A3B}"/>
              </a:ext>
            </a:extLst>
          </p:cNvPr>
          <p:cNvPicPr>
            <a:picLocks noGrp="1" noChangeAspect="1"/>
          </p:cNvPicPr>
          <p:nvPr>
            <p:ph sz="quarter" idx="2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59338" y="1341438"/>
            <a:ext cx="3960812" cy="3959225"/>
          </a:xfrm>
        </p:spPr>
      </p:pic>
    </p:spTree>
  </p:cSld>
  <p:clrMapOvr>
    <a:masterClrMapping/>
  </p:clrMapOvr>
  <p:transition spd="slow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16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169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2156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4729"/>
                            </p:stCondLst>
                            <p:childTnLst>
                              <p:par>
                                <p:cTn id="20" presetID="2" presetClass="entr" presetSubtype="9" accel="18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5122" grpId="0"/>
      <p:bldP spid="512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5B667446-9236-42A6-BB77-8019FCF53A0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AT" altLang="de-DE">
                <a:solidFill>
                  <a:srgbClr val="FFFF00"/>
                </a:solidFill>
              </a:rPr>
              <a:t>Der Merkur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2AC9FD32-EFB9-4582-B4F6-8F57C2A118F8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268413"/>
            <a:ext cx="4038600" cy="396081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de-AT" altLang="de-DE" sz="2800"/>
              <a:t>	</a:t>
            </a:r>
            <a:r>
              <a:rPr lang="de-AT" altLang="de-DE" sz="2800">
                <a:solidFill>
                  <a:srgbClr val="0000FF"/>
                </a:solidFill>
              </a:rPr>
              <a:t>Merkur bekam seinen Namen nach dem griechischen Götterboten.           Der Merkur ist der kleinste Planet. Er bewegt sich von allen Planeten am schnellsten.</a:t>
            </a:r>
            <a:br>
              <a:rPr lang="de-AT" altLang="de-DE" sz="2800">
                <a:solidFill>
                  <a:srgbClr val="0000FF"/>
                </a:solidFill>
              </a:rPr>
            </a:br>
            <a:endParaRPr lang="de-AT" altLang="de-DE" sz="2800"/>
          </a:p>
          <a:p>
            <a:pPr eaLnBrk="1" hangingPunct="1">
              <a:buFontTx/>
              <a:buNone/>
            </a:pPr>
            <a:r>
              <a:rPr lang="de-AT" altLang="de-DE" sz="2800">
                <a:solidFill>
                  <a:srgbClr val="0000FF"/>
                </a:solidFill>
              </a:rPr>
              <a:t>	</a:t>
            </a:r>
            <a:br>
              <a:rPr lang="de-AT" altLang="de-DE" sz="2800">
                <a:solidFill>
                  <a:srgbClr val="0000FF"/>
                </a:solidFill>
              </a:rPr>
            </a:br>
            <a:endParaRPr lang="de-AT" altLang="de-DE" sz="2800">
              <a:solidFill>
                <a:srgbClr val="0000FF"/>
              </a:solidFill>
            </a:endParaRPr>
          </a:p>
        </p:txBody>
      </p:sp>
      <p:pic>
        <p:nvPicPr>
          <p:cNvPr id="5124" name="Picture 8" descr="PE02942_">
            <a:hlinkClick r:id="rId4" action="ppaction://hlinksldjump"/>
            <a:extLst>
              <a:ext uri="{FF2B5EF4-FFF2-40B4-BE49-F238E27FC236}">
                <a16:creationId xmlns:a16="http://schemas.microsoft.com/office/drawing/2014/main" id="{EB190D53-27AE-4B8A-A8BE-ABD69689A1C9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80288" y="5445125"/>
            <a:ext cx="982662" cy="73183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5" name="Text Box 10">
            <a:extLst>
              <a:ext uri="{FF2B5EF4-FFF2-40B4-BE49-F238E27FC236}">
                <a16:creationId xmlns:a16="http://schemas.microsoft.com/office/drawing/2014/main" id="{D49FA3FB-C630-4A3D-8360-AA356EA633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1863" y="6165850"/>
            <a:ext cx="28082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e-AT" altLang="de-DE" sz="1800">
                <a:solidFill>
                  <a:srgbClr val="FFFF00"/>
                </a:solidFill>
              </a:rPr>
              <a:t>zum nächsten Planeten</a:t>
            </a:r>
          </a:p>
        </p:txBody>
      </p:sp>
      <p:pic>
        <p:nvPicPr>
          <p:cNvPr id="5126" name="Picture 12" descr="hrzocvj3[1]">
            <a:hlinkClick r:id="rId6" action="ppaction://hlinksldjump"/>
            <a:extLst>
              <a:ext uri="{FF2B5EF4-FFF2-40B4-BE49-F238E27FC236}">
                <a16:creationId xmlns:a16="http://schemas.microsoft.com/office/drawing/2014/main" id="{2AF343F4-CB51-4F74-BAA0-D2B4A86AE0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5516563"/>
            <a:ext cx="693738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7" name="Text Box 13">
            <a:extLst>
              <a:ext uri="{FF2B5EF4-FFF2-40B4-BE49-F238E27FC236}">
                <a16:creationId xmlns:a16="http://schemas.microsoft.com/office/drawing/2014/main" id="{B72FA88E-9841-4386-A13E-2F0D35E658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6092825"/>
            <a:ext cx="24479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e-AT" altLang="de-DE" sz="1800">
                <a:solidFill>
                  <a:srgbClr val="FFFF00"/>
                </a:solidFill>
              </a:rPr>
              <a:t>zurück zur Hauptseite</a:t>
            </a:r>
          </a:p>
        </p:txBody>
      </p:sp>
      <p:pic>
        <p:nvPicPr>
          <p:cNvPr id="5135" name="Picture 15" descr="merkur">
            <a:extLst>
              <a:ext uri="{FF2B5EF4-FFF2-40B4-BE49-F238E27FC236}">
                <a16:creationId xmlns:a16="http://schemas.microsoft.com/office/drawing/2014/main" id="{C4CA016E-7CEF-4EDC-A70A-04B5771D160B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24525" y="2060575"/>
            <a:ext cx="2185988" cy="21859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" name="15AE1346.wav">
            <a:hlinkClick r:id="" action="ppaction://media"/>
            <a:extLst>
              <a:ext uri="{FF2B5EF4-FFF2-40B4-BE49-F238E27FC236}">
                <a16:creationId xmlns:a16="http://schemas.microsoft.com/office/drawing/2014/main" id="{08BE635A-BAD2-4AD5-AF9B-10EAD83D0648}"/>
              </a:ext>
            </a:extLst>
          </p:cNvPr>
          <p:cNvPicPr>
            <a:picLocks noChangeAspect="1"/>
          </p:cNvPicPr>
          <p:nvPr>
            <a:wavAudioFile r:embed="rId1" name="15AE2F51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2313" y="3619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30A1361.wav">
            <a:hlinkClick r:id="" action="ppaction://media"/>
            <a:extLst>
              <a:ext uri="{FF2B5EF4-FFF2-40B4-BE49-F238E27FC236}">
                <a16:creationId xmlns:a16="http://schemas.microsoft.com/office/drawing/2014/main" id="{76A2B87F-DC5D-4338-A324-C10731BDFB39}"/>
              </a:ext>
            </a:extLst>
          </p:cNvPr>
          <p:cNvPicPr>
            <a:picLocks noChangeAspect="1"/>
          </p:cNvPicPr>
          <p:nvPr>
            <a:wavAudioFile r:embed="rId2" name="130A2B39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785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09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4099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40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8159"/>
                            </p:stCondLst>
                            <p:childTnLst>
                              <p:par>
                                <p:cTn id="2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122" grpId="0"/>
      <p:bldP spid="512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8D3649B4-0F64-4863-9075-E3C502E7364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AT" altLang="de-DE">
                <a:solidFill>
                  <a:srgbClr val="FFFF00"/>
                </a:solidFill>
              </a:rPr>
              <a:t>Die Venus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FEB289AA-DB71-438C-9E4D-84CCD7CAF69D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de-AT" altLang="de-DE" sz="2400"/>
              <a:t>	</a:t>
            </a:r>
            <a:r>
              <a:rPr lang="de-AT" altLang="de-DE" sz="2400">
                <a:solidFill>
                  <a:srgbClr val="0000FF"/>
                </a:solidFill>
              </a:rPr>
              <a:t>Der hellste Planet ist die Venus. Ihre dichten Wolken strahlen das Sonnenlicht zurück.</a:t>
            </a:r>
            <a:br>
              <a:rPr lang="de-AT" altLang="de-DE" sz="2400">
                <a:solidFill>
                  <a:srgbClr val="0000FF"/>
                </a:solidFill>
              </a:rPr>
            </a:br>
            <a:br>
              <a:rPr lang="de-AT" altLang="de-DE" sz="2400">
                <a:solidFill>
                  <a:srgbClr val="0000FF"/>
                </a:solidFill>
              </a:rPr>
            </a:br>
            <a:r>
              <a:rPr lang="de-AT" altLang="de-DE" sz="2400">
                <a:solidFill>
                  <a:srgbClr val="0000FF"/>
                </a:solidFill>
              </a:rPr>
              <a:t>Der Planet Venus wurde nach der römischen Göttin der Liebe und Schönheit benannt.</a:t>
            </a:r>
            <a:br>
              <a:rPr lang="de-AT" altLang="de-DE" sz="2400">
                <a:solidFill>
                  <a:srgbClr val="0000FF"/>
                </a:solidFill>
              </a:rPr>
            </a:br>
            <a:endParaRPr lang="de-AT" altLang="de-DE" sz="2400">
              <a:solidFill>
                <a:srgbClr val="0000FF"/>
              </a:solidFill>
            </a:endParaRPr>
          </a:p>
        </p:txBody>
      </p:sp>
      <p:pic>
        <p:nvPicPr>
          <p:cNvPr id="6148" name="Picture 5" descr="PE02942_">
            <a:hlinkClick r:id="rId4" action="ppaction://hlinksldjump"/>
            <a:extLst>
              <a:ext uri="{FF2B5EF4-FFF2-40B4-BE49-F238E27FC236}">
                <a16:creationId xmlns:a16="http://schemas.microsoft.com/office/drawing/2014/main" id="{0AC5F08B-F63C-463D-9444-D14CBE92F752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80288" y="5445125"/>
            <a:ext cx="982662" cy="73183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9" name="Text Box 6">
            <a:extLst>
              <a:ext uri="{FF2B5EF4-FFF2-40B4-BE49-F238E27FC236}">
                <a16:creationId xmlns:a16="http://schemas.microsoft.com/office/drawing/2014/main" id="{C18E7B83-B386-46CB-AA3A-994D880A8E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1863" y="6165850"/>
            <a:ext cx="28082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e-AT" altLang="de-DE" sz="1800">
                <a:solidFill>
                  <a:srgbClr val="FFFF00"/>
                </a:solidFill>
              </a:rPr>
              <a:t>zum nächsten Planeten</a:t>
            </a:r>
          </a:p>
        </p:txBody>
      </p:sp>
      <p:pic>
        <p:nvPicPr>
          <p:cNvPr id="6150" name="Picture 7" descr="hrzocvj3[1]">
            <a:hlinkClick r:id="rId6" action="ppaction://hlinksldjump"/>
            <a:extLst>
              <a:ext uri="{FF2B5EF4-FFF2-40B4-BE49-F238E27FC236}">
                <a16:creationId xmlns:a16="http://schemas.microsoft.com/office/drawing/2014/main" id="{329D3C46-A30A-478C-BAB4-49E1B24CD6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5516563"/>
            <a:ext cx="693738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1" name="Text Box 8">
            <a:extLst>
              <a:ext uri="{FF2B5EF4-FFF2-40B4-BE49-F238E27FC236}">
                <a16:creationId xmlns:a16="http://schemas.microsoft.com/office/drawing/2014/main" id="{3199FF9A-420E-492F-B88F-60413B99DA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6092825"/>
            <a:ext cx="24479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e-AT" altLang="de-DE" sz="1800">
                <a:solidFill>
                  <a:srgbClr val="FFFF00"/>
                </a:solidFill>
              </a:rPr>
              <a:t>zurück zur Hauptseite</a:t>
            </a:r>
          </a:p>
        </p:txBody>
      </p:sp>
      <p:pic>
        <p:nvPicPr>
          <p:cNvPr id="2" name="DBF51361.wav">
            <a:hlinkClick r:id="" action="ppaction://media"/>
            <a:extLst>
              <a:ext uri="{FF2B5EF4-FFF2-40B4-BE49-F238E27FC236}">
                <a16:creationId xmlns:a16="http://schemas.microsoft.com/office/drawing/2014/main" id="{D80E4B4E-EF41-4DD9-AD72-C120FF85F5AB}"/>
              </a:ext>
            </a:extLst>
          </p:cNvPr>
          <p:cNvPicPr>
            <a:picLocks noChangeAspect="1"/>
          </p:cNvPicPr>
          <p:nvPr>
            <a:wavAudioFile r:embed="rId1" name="DBF596EB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7850" y="4762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BD431377.wav">
            <a:hlinkClick r:id="" action="ppaction://media"/>
            <a:extLst>
              <a:ext uri="{FF2B5EF4-FFF2-40B4-BE49-F238E27FC236}">
                <a16:creationId xmlns:a16="http://schemas.microsoft.com/office/drawing/2014/main" id="{347B3EF0-3D8E-45A7-B2BD-88F0079F750C}"/>
              </a:ext>
            </a:extLst>
          </p:cNvPr>
          <p:cNvPicPr>
            <a:picLocks noChangeAspect="1"/>
          </p:cNvPicPr>
          <p:nvPr>
            <a:wavAudioFile r:embed="rId2" name="BD432724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7850" y="32845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9" name="Picture 11" descr="venus">
            <a:extLst>
              <a:ext uri="{FF2B5EF4-FFF2-40B4-BE49-F238E27FC236}">
                <a16:creationId xmlns:a16="http://schemas.microsoft.com/office/drawing/2014/main" id="{22604128-85E6-43C9-8D0B-2B57541A7768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35688" y="1989138"/>
            <a:ext cx="1979612" cy="19145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20" name="Picture 12">
            <a:extLst>
              <a:ext uri="{FF2B5EF4-FFF2-40B4-BE49-F238E27FC236}">
                <a16:creationId xmlns:a16="http://schemas.microsoft.com/office/drawing/2014/main" id="{DEF03552-D233-4495-90FD-469B1065B4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6163" y="1844675"/>
            <a:ext cx="1998662" cy="214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81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81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63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17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34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251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7410" grpId="0"/>
      <p:bldP spid="1741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45D51377.wav">
            <a:hlinkClick r:id="" action="ppaction://media"/>
            <a:extLst>
              <a:ext uri="{FF2B5EF4-FFF2-40B4-BE49-F238E27FC236}">
                <a16:creationId xmlns:a16="http://schemas.microsoft.com/office/drawing/2014/main" id="{F7B72B31-1906-4F78-89AC-390F0E941A33}"/>
              </a:ext>
            </a:extLst>
          </p:cNvPr>
          <p:cNvPicPr>
            <a:picLocks noChangeAspect="1"/>
          </p:cNvPicPr>
          <p:nvPr>
            <a:wavAudioFile r:embed="rId1" name="45D59D09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6413" y="32845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8" name="Rectangle 2">
            <a:extLst>
              <a:ext uri="{FF2B5EF4-FFF2-40B4-BE49-F238E27FC236}">
                <a16:creationId xmlns:a16="http://schemas.microsoft.com/office/drawing/2014/main" id="{702889D6-E6C1-4C5C-9703-EE5224BE993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AT" altLang="de-DE">
                <a:solidFill>
                  <a:srgbClr val="FFFF00"/>
                </a:solidFill>
              </a:rPr>
              <a:t>Die Erde</a:t>
            </a:r>
          </a:p>
        </p:txBody>
      </p:sp>
      <p:pic>
        <p:nvPicPr>
          <p:cNvPr id="3" name="D31A1377.wav">
            <a:hlinkClick r:id="" action="ppaction://media"/>
            <a:extLst>
              <a:ext uri="{FF2B5EF4-FFF2-40B4-BE49-F238E27FC236}">
                <a16:creationId xmlns:a16="http://schemas.microsoft.com/office/drawing/2014/main" id="{37C92787-7C8D-4F44-9866-6249A717C3F6}"/>
              </a:ext>
            </a:extLst>
          </p:cNvPr>
          <p:cNvPicPr>
            <a:picLocks noChangeAspect="1"/>
          </p:cNvPicPr>
          <p:nvPr>
            <a:wavAudioFile r:embed="rId2" name="D31A0F78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7850" y="3333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3">
            <a:extLst>
              <a:ext uri="{FF2B5EF4-FFF2-40B4-BE49-F238E27FC236}">
                <a16:creationId xmlns:a16="http://schemas.microsoft.com/office/drawing/2014/main" id="{FBBEBA5F-C95F-4353-8792-3DC7287C7B4D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038600" cy="334168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de-AT" altLang="de-DE" sz="2800"/>
              <a:t>	</a:t>
            </a:r>
            <a:r>
              <a:rPr lang="de-AT" altLang="de-DE" sz="2800">
                <a:solidFill>
                  <a:srgbClr val="0000FF"/>
                </a:solidFill>
              </a:rPr>
              <a:t>Weißt du, warum die Erde auch als blauer Planet bezeichnet wird?                    Zwei Drittel der Erdoberfläche sind mit Wasser bedeckt.</a:t>
            </a:r>
            <a:br>
              <a:rPr lang="de-AT" altLang="de-DE" sz="2800">
                <a:solidFill>
                  <a:srgbClr val="0000FF"/>
                </a:solidFill>
              </a:rPr>
            </a:br>
            <a:endParaRPr lang="de-AT" altLang="de-DE" sz="2800">
              <a:solidFill>
                <a:srgbClr val="0000FF"/>
              </a:solidFill>
            </a:endParaRPr>
          </a:p>
          <a:p>
            <a:pPr eaLnBrk="1" hangingPunct="1">
              <a:buFontTx/>
              <a:buNone/>
            </a:pPr>
            <a:r>
              <a:rPr lang="de-AT" altLang="de-DE" sz="2800">
                <a:solidFill>
                  <a:srgbClr val="0000FF"/>
                </a:solidFill>
              </a:rPr>
              <a:t>	.</a:t>
            </a:r>
          </a:p>
        </p:txBody>
      </p:sp>
      <p:pic>
        <p:nvPicPr>
          <p:cNvPr id="7174" name="Picture 4" descr="PE02942_">
            <a:hlinkClick r:id="rId5" action="ppaction://hlinksldjump"/>
            <a:extLst>
              <a:ext uri="{FF2B5EF4-FFF2-40B4-BE49-F238E27FC236}">
                <a16:creationId xmlns:a16="http://schemas.microsoft.com/office/drawing/2014/main" id="{788B0A85-CA79-44DE-95B0-567C33FADB8B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80288" y="5445125"/>
            <a:ext cx="982662" cy="73183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75" name="Text Box 5">
            <a:extLst>
              <a:ext uri="{FF2B5EF4-FFF2-40B4-BE49-F238E27FC236}">
                <a16:creationId xmlns:a16="http://schemas.microsoft.com/office/drawing/2014/main" id="{80953D85-30F7-41A7-B0EF-1B0C359322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1863" y="6165850"/>
            <a:ext cx="28082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e-AT" altLang="de-DE" sz="1800">
                <a:solidFill>
                  <a:srgbClr val="FFFF00"/>
                </a:solidFill>
              </a:rPr>
              <a:t>zum nächsten Planeten</a:t>
            </a:r>
          </a:p>
        </p:txBody>
      </p:sp>
      <p:pic>
        <p:nvPicPr>
          <p:cNvPr id="7176" name="Picture 6" descr="hrzocvj3[1]">
            <a:hlinkClick r:id="rId7" action="ppaction://hlinksldjump"/>
            <a:extLst>
              <a:ext uri="{FF2B5EF4-FFF2-40B4-BE49-F238E27FC236}">
                <a16:creationId xmlns:a16="http://schemas.microsoft.com/office/drawing/2014/main" id="{A6F33EE6-C269-4808-B65D-85AB991085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5516563"/>
            <a:ext cx="693738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7" name="Text Box 7">
            <a:extLst>
              <a:ext uri="{FF2B5EF4-FFF2-40B4-BE49-F238E27FC236}">
                <a16:creationId xmlns:a16="http://schemas.microsoft.com/office/drawing/2014/main" id="{DC07E3F8-DC39-4F44-B5D7-C32AF7CEBA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6092825"/>
            <a:ext cx="24479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e-AT" altLang="de-DE" sz="1800">
                <a:solidFill>
                  <a:srgbClr val="FFFF00"/>
                </a:solidFill>
              </a:rPr>
              <a:t>zurück zur Hauptseite</a:t>
            </a:r>
          </a:p>
        </p:txBody>
      </p:sp>
      <p:pic>
        <p:nvPicPr>
          <p:cNvPr id="19469" name="Picture 13">
            <a:extLst>
              <a:ext uri="{FF2B5EF4-FFF2-40B4-BE49-F238E27FC236}">
                <a16:creationId xmlns:a16="http://schemas.microsoft.com/office/drawing/2014/main" id="{27B7157D-D707-4A1E-8245-7B1AC2FA6EE2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91138" y="1600200"/>
            <a:ext cx="2938462" cy="2333625"/>
          </a:xfrm>
          <a:noFill/>
        </p:spPr>
      </p:pic>
    </p:spTree>
  </p:cSld>
  <p:clrMapOvr>
    <a:masterClrMapping/>
  </p:clrMapOvr>
  <p:transition spd="slow">
    <p:cover dir="rd"/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90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909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390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40" presetClass="entr" presetSubtype="0" fill="hold" grpId="0" nodeType="withEffect">
                                  <p:stCondLst>
                                    <p:cond delay="1391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6839"/>
                            </p:stCondLst>
                            <p:childTnLst>
                              <p:par>
                                <p:cTn id="2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30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9458" grpId="0"/>
      <p:bldP spid="1945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349C20C9-1DDC-480A-8978-45D8931623F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AT" altLang="de-DE">
                <a:solidFill>
                  <a:srgbClr val="FFFF00"/>
                </a:solidFill>
              </a:rPr>
              <a:t>Der Mars</a:t>
            </a:r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16A94C5B-ECFB-4C6A-BADA-9FC5866035A0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916113"/>
            <a:ext cx="4619625" cy="283686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de-AT" altLang="de-DE" sz="2800"/>
              <a:t>	</a:t>
            </a:r>
            <a:r>
              <a:rPr lang="de-AT" altLang="de-DE" sz="2800">
                <a:solidFill>
                  <a:srgbClr val="0000FF"/>
                </a:solidFill>
              </a:rPr>
              <a:t>Der Mars wird auch „roter Planet“ genannt.      Durch seine orangerote Oberfläche</a:t>
            </a:r>
            <a:br>
              <a:rPr lang="de-AT" altLang="de-DE" sz="2800">
                <a:solidFill>
                  <a:srgbClr val="0000FF"/>
                </a:solidFill>
              </a:rPr>
            </a:br>
            <a:r>
              <a:rPr lang="de-AT" altLang="de-DE" sz="2800">
                <a:solidFill>
                  <a:srgbClr val="0000FF"/>
                </a:solidFill>
              </a:rPr>
              <a:t>ist er durch das Fernrohr gut erkennbar.</a:t>
            </a:r>
          </a:p>
          <a:p>
            <a:pPr eaLnBrk="1" hangingPunct="1">
              <a:buFontTx/>
              <a:buNone/>
            </a:pPr>
            <a:endParaRPr lang="de-AT" altLang="de-DE" sz="2800">
              <a:solidFill>
                <a:srgbClr val="0000FF"/>
              </a:solidFill>
            </a:endParaRPr>
          </a:p>
          <a:p>
            <a:pPr eaLnBrk="1" hangingPunct="1">
              <a:buFontTx/>
              <a:buNone/>
            </a:pPr>
            <a:r>
              <a:rPr lang="de-AT" altLang="de-DE" sz="2800">
                <a:solidFill>
                  <a:srgbClr val="0000FF"/>
                </a:solidFill>
              </a:rPr>
              <a:t>	</a:t>
            </a:r>
          </a:p>
        </p:txBody>
      </p:sp>
      <p:pic>
        <p:nvPicPr>
          <p:cNvPr id="8196" name="Picture 4" descr="PE02942_">
            <a:hlinkClick r:id="rId4" action="ppaction://hlinksldjump"/>
            <a:extLst>
              <a:ext uri="{FF2B5EF4-FFF2-40B4-BE49-F238E27FC236}">
                <a16:creationId xmlns:a16="http://schemas.microsoft.com/office/drawing/2014/main" id="{4B2E07AB-DF5B-4B73-BE1F-7783D2369B6C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80288" y="5445125"/>
            <a:ext cx="982662" cy="73183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7" name="Text Box 5">
            <a:extLst>
              <a:ext uri="{FF2B5EF4-FFF2-40B4-BE49-F238E27FC236}">
                <a16:creationId xmlns:a16="http://schemas.microsoft.com/office/drawing/2014/main" id="{B03ED8DA-E414-457D-AF4B-CB79E51FD7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1863" y="6165850"/>
            <a:ext cx="28082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e-AT" altLang="de-DE" sz="1800">
                <a:solidFill>
                  <a:srgbClr val="FFFF00"/>
                </a:solidFill>
              </a:rPr>
              <a:t>zum nächsten Planeten</a:t>
            </a:r>
          </a:p>
        </p:txBody>
      </p:sp>
      <p:pic>
        <p:nvPicPr>
          <p:cNvPr id="8198" name="Picture 6" descr="hrzocvj3[1]">
            <a:hlinkClick r:id="rId6" action="ppaction://hlinksldjump"/>
            <a:extLst>
              <a:ext uri="{FF2B5EF4-FFF2-40B4-BE49-F238E27FC236}">
                <a16:creationId xmlns:a16="http://schemas.microsoft.com/office/drawing/2014/main" id="{E7C237D0-CF79-4671-8123-7C776C0294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5516563"/>
            <a:ext cx="693738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9" name="Text Box 7">
            <a:extLst>
              <a:ext uri="{FF2B5EF4-FFF2-40B4-BE49-F238E27FC236}">
                <a16:creationId xmlns:a16="http://schemas.microsoft.com/office/drawing/2014/main" id="{A70E37F0-B83E-4FD2-AA0E-93D7D3511F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6092825"/>
            <a:ext cx="24479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e-AT" altLang="de-DE" sz="1800">
                <a:solidFill>
                  <a:srgbClr val="FFFF00"/>
                </a:solidFill>
              </a:rPr>
              <a:t>zurück zur Hauptseite</a:t>
            </a:r>
          </a:p>
        </p:txBody>
      </p:sp>
      <p:pic>
        <p:nvPicPr>
          <p:cNvPr id="20490" name="Picture 10" descr="mars">
            <a:extLst>
              <a:ext uri="{FF2B5EF4-FFF2-40B4-BE49-F238E27FC236}">
                <a16:creationId xmlns:a16="http://schemas.microsoft.com/office/drawing/2014/main" id="{3039308E-C42A-4FEA-B0AA-A812A7974405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508625" y="1989138"/>
            <a:ext cx="3192463" cy="23939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2B1D1392.wav">
            <a:hlinkClick r:id="" action="ppaction://media"/>
            <a:extLst>
              <a:ext uri="{FF2B5EF4-FFF2-40B4-BE49-F238E27FC236}">
                <a16:creationId xmlns:a16="http://schemas.microsoft.com/office/drawing/2014/main" id="{42C76367-C446-4B60-9518-1A7087E8D4EE}"/>
              </a:ext>
            </a:extLst>
          </p:cNvPr>
          <p:cNvPicPr>
            <a:picLocks noChangeAspect="1"/>
          </p:cNvPicPr>
          <p:nvPr>
            <a:wavAudioFile r:embed="rId1" name="2B1DD075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6413" y="5016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7A11408.wav">
            <a:hlinkClick r:id="" action="ppaction://media"/>
            <a:extLst>
              <a:ext uri="{FF2B5EF4-FFF2-40B4-BE49-F238E27FC236}">
                <a16:creationId xmlns:a16="http://schemas.microsoft.com/office/drawing/2014/main" id="{C17769C8-3316-43F6-9FE9-24952ABD2999}"/>
              </a:ext>
            </a:extLst>
          </p:cNvPr>
          <p:cNvPicPr>
            <a:picLocks noChangeAspect="1"/>
          </p:cNvPicPr>
          <p:nvPr>
            <a:wavAudioFile r:embed="rId2" name="A7A1DC32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875" y="42211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51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51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260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7135"/>
                            </p:stCondLst>
                            <p:childTnLst>
                              <p:par>
                                <p:cTn id="2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482" grpId="0"/>
      <p:bldP spid="2048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2E2EFF4B-2956-4598-9328-B43405E897A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AT" altLang="de-DE">
                <a:solidFill>
                  <a:srgbClr val="FFFF00"/>
                </a:solidFill>
              </a:rPr>
              <a:t>Der Jupiter</a:t>
            </a:r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2918A81C-ECE6-4981-AEBB-58537638E0BE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539750" y="1700213"/>
            <a:ext cx="4608513" cy="3417887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de-AT" altLang="de-DE" sz="2800"/>
              <a:t>	</a:t>
            </a:r>
            <a:r>
              <a:rPr lang="de-AT" altLang="de-DE" sz="2800">
                <a:solidFill>
                  <a:srgbClr val="0000FF"/>
                </a:solidFill>
              </a:rPr>
              <a:t>Jupiter ist der größte Planet in unserem Sonnensystem.              Er besteht fast nur aus Gasen und Flüssigkeit. Umgeben ist er von einer eiskalten Wolkenschicht. </a:t>
            </a:r>
          </a:p>
          <a:p>
            <a:pPr eaLnBrk="1" hangingPunct="1">
              <a:buFontTx/>
              <a:buNone/>
            </a:pPr>
            <a:endParaRPr lang="de-AT" altLang="de-DE" sz="2800">
              <a:solidFill>
                <a:srgbClr val="0000FF"/>
              </a:solidFill>
            </a:endParaRPr>
          </a:p>
          <a:p>
            <a:pPr eaLnBrk="1" hangingPunct="1">
              <a:buFontTx/>
              <a:buNone/>
            </a:pPr>
            <a:endParaRPr lang="de-AT" altLang="de-DE" sz="2800">
              <a:solidFill>
                <a:srgbClr val="0000FF"/>
              </a:solidFill>
            </a:endParaRPr>
          </a:p>
          <a:p>
            <a:pPr eaLnBrk="1" hangingPunct="1">
              <a:buFontTx/>
              <a:buNone/>
            </a:pPr>
            <a:r>
              <a:rPr lang="de-AT" altLang="de-DE" sz="2800">
                <a:solidFill>
                  <a:srgbClr val="0000FF"/>
                </a:solidFill>
              </a:rPr>
              <a:t>		</a:t>
            </a:r>
          </a:p>
        </p:txBody>
      </p:sp>
      <p:pic>
        <p:nvPicPr>
          <p:cNvPr id="9220" name="Picture 4" descr="PE02942_">
            <a:hlinkClick r:id="rId4" action="ppaction://hlinksldjump"/>
            <a:extLst>
              <a:ext uri="{FF2B5EF4-FFF2-40B4-BE49-F238E27FC236}">
                <a16:creationId xmlns:a16="http://schemas.microsoft.com/office/drawing/2014/main" id="{F49A1B2F-C50E-47BF-AA3F-83DAC7C648E5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80288" y="5445125"/>
            <a:ext cx="982662" cy="73183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221" name="Text Box 5">
            <a:extLst>
              <a:ext uri="{FF2B5EF4-FFF2-40B4-BE49-F238E27FC236}">
                <a16:creationId xmlns:a16="http://schemas.microsoft.com/office/drawing/2014/main" id="{39B86616-0A2B-4FD4-AFAB-F1CBA68913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1863" y="6165850"/>
            <a:ext cx="28082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e-AT" altLang="de-DE" sz="1800">
                <a:solidFill>
                  <a:srgbClr val="FFFF00"/>
                </a:solidFill>
              </a:rPr>
              <a:t>zum nächsten Planeten</a:t>
            </a:r>
          </a:p>
        </p:txBody>
      </p:sp>
      <p:pic>
        <p:nvPicPr>
          <p:cNvPr id="9222" name="Picture 6" descr="hrzocvj3[1]">
            <a:hlinkClick r:id="rId6" action="ppaction://hlinksldjump"/>
            <a:extLst>
              <a:ext uri="{FF2B5EF4-FFF2-40B4-BE49-F238E27FC236}">
                <a16:creationId xmlns:a16="http://schemas.microsoft.com/office/drawing/2014/main" id="{626876ED-CFED-4684-A699-465F5FEAC1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5516563"/>
            <a:ext cx="693738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3" name="Text Box 7">
            <a:extLst>
              <a:ext uri="{FF2B5EF4-FFF2-40B4-BE49-F238E27FC236}">
                <a16:creationId xmlns:a16="http://schemas.microsoft.com/office/drawing/2014/main" id="{DDB534A9-BC1F-4FE7-9C89-64183C2C3B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6092825"/>
            <a:ext cx="24479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e-AT" altLang="de-DE" sz="1800">
                <a:solidFill>
                  <a:srgbClr val="FFFF00"/>
                </a:solidFill>
              </a:rPr>
              <a:t>zurück zur Hauptseite</a:t>
            </a:r>
          </a:p>
        </p:txBody>
      </p:sp>
      <p:pic>
        <p:nvPicPr>
          <p:cNvPr id="21514" name="Picture 10" descr="jupiter">
            <a:extLst>
              <a:ext uri="{FF2B5EF4-FFF2-40B4-BE49-F238E27FC236}">
                <a16:creationId xmlns:a16="http://schemas.microsoft.com/office/drawing/2014/main" id="{DDF1A565-14F9-496C-B299-7E8248031F22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508625" y="2133600"/>
            <a:ext cx="2179638" cy="21685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4D701408.wav">
            <a:hlinkClick r:id="" action="ppaction://media"/>
            <a:extLst>
              <a:ext uri="{FF2B5EF4-FFF2-40B4-BE49-F238E27FC236}">
                <a16:creationId xmlns:a16="http://schemas.microsoft.com/office/drawing/2014/main" id="{2BB4F28B-3D75-49AB-97A8-2BB5EA5EA266}"/>
              </a:ext>
            </a:extLst>
          </p:cNvPr>
          <p:cNvPicPr>
            <a:picLocks noChangeAspect="1"/>
          </p:cNvPicPr>
          <p:nvPr>
            <a:wavAudioFile r:embed="rId1" name="4D70ED4B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2313" y="3413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EC81424.wav">
            <a:hlinkClick r:id="" action="ppaction://media"/>
            <a:extLst>
              <a:ext uri="{FF2B5EF4-FFF2-40B4-BE49-F238E27FC236}">
                <a16:creationId xmlns:a16="http://schemas.microsoft.com/office/drawing/2014/main" id="{75D4C147-508D-4C3C-B734-DF255F509ABE}"/>
              </a:ext>
            </a:extLst>
          </p:cNvPr>
          <p:cNvPicPr>
            <a:picLocks noChangeAspect="1"/>
          </p:cNvPicPr>
          <p:nvPr>
            <a:wavAudioFile r:embed="rId2" name="AEC8527E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7850" y="4508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4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44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555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8999"/>
                            </p:stCondLst>
                            <p:childTnLst>
                              <p:par>
                                <p:cTn id="2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1506" grpId="0"/>
      <p:bldP spid="2150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23378293-C492-4B57-882F-D1AF03B0422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AT" altLang="de-DE">
                <a:solidFill>
                  <a:srgbClr val="FFFF00"/>
                </a:solidFill>
              </a:rPr>
              <a:t>Der Saturn</a:t>
            </a:r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8293A942-953B-4DA8-BAB8-472BF72C475C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2073275"/>
            <a:ext cx="4038600" cy="406558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de-AT" altLang="de-DE" sz="2800"/>
              <a:t>   </a:t>
            </a:r>
            <a:r>
              <a:rPr lang="de-AT" altLang="de-DE" sz="2800">
                <a:solidFill>
                  <a:srgbClr val="0000FF"/>
                </a:solidFill>
              </a:rPr>
              <a:t>Der Saturn ist wegen seiner Ringe bekannt. Diese bestehen aus Gesteins-, Staub- und Eisteilchen.</a:t>
            </a:r>
            <a:br>
              <a:rPr lang="de-AT" altLang="de-DE" sz="2800">
                <a:solidFill>
                  <a:srgbClr val="0000FF"/>
                </a:solidFill>
              </a:rPr>
            </a:br>
            <a:endParaRPr lang="de-AT" altLang="de-DE" sz="2800">
              <a:solidFill>
                <a:srgbClr val="0000FF"/>
              </a:solidFill>
            </a:endParaRPr>
          </a:p>
        </p:txBody>
      </p:sp>
      <p:pic>
        <p:nvPicPr>
          <p:cNvPr id="10244" name="Picture 4" descr="PE02942_">
            <a:hlinkClick r:id="rId4" action="ppaction://hlinksldjump"/>
            <a:extLst>
              <a:ext uri="{FF2B5EF4-FFF2-40B4-BE49-F238E27FC236}">
                <a16:creationId xmlns:a16="http://schemas.microsoft.com/office/drawing/2014/main" id="{63A922C4-C671-4D01-8BCF-8844F5DF93DB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80288" y="5445125"/>
            <a:ext cx="982662" cy="73183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245" name="Text Box 5">
            <a:extLst>
              <a:ext uri="{FF2B5EF4-FFF2-40B4-BE49-F238E27FC236}">
                <a16:creationId xmlns:a16="http://schemas.microsoft.com/office/drawing/2014/main" id="{C61542A6-BC04-4A3D-A759-533EDAF05C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1863" y="6165850"/>
            <a:ext cx="28082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e-AT" altLang="de-DE" sz="1800">
                <a:solidFill>
                  <a:srgbClr val="FFFF00"/>
                </a:solidFill>
              </a:rPr>
              <a:t>zum nächsten Planeten</a:t>
            </a:r>
          </a:p>
        </p:txBody>
      </p:sp>
      <p:pic>
        <p:nvPicPr>
          <p:cNvPr id="10246" name="Picture 6" descr="hrzocvj3[1]">
            <a:hlinkClick r:id="rId6" action="ppaction://hlinksldjump"/>
            <a:extLst>
              <a:ext uri="{FF2B5EF4-FFF2-40B4-BE49-F238E27FC236}">
                <a16:creationId xmlns:a16="http://schemas.microsoft.com/office/drawing/2014/main" id="{07481B0A-938E-44D4-B25E-D0A18D87F6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5516563"/>
            <a:ext cx="693738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7" name="Text Box 7">
            <a:extLst>
              <a:ext uri="{FF2B5EF4-FFF2-40B4-BE49-F238E27FC236}">
                <a16:creationId xmlns:a16="http://schemas.microsoft.com/office/drawing/2014/main" id="{16B663EF-C00A-4992-9046-420821119F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6092825"/>
            <a:ext cx="24479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e-AT" altLang="de-DE" sz="1800">
                <a:solidFill>
                  <a:srgbClr val="FFFF00"/>
                </a:solidFill>
              </a:rPr>
              <a:t>zurück zur Hauptseite</a:t>
            </a:r>
          </a:p>
        </p:txBody>
      </p:sp>
      <p:pic>
        <p:nvPicPr>
          <p:cNvPr id="22538" name="Picture 10" descr="saturn">
            <a:extLst>
              <a:ext uri="{FF2B5EF4-FFF2-40B4-BE49-F238E27FC236}">
                <a16:creationId xmlns:a16="http://schemas.microsoft.com/office/drawing/2014/main" id="{E3AC2AE0-D539-4FF8-AE58-868B78143536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46750" y="2276475"/>
            <a:ext cx="2017713" cy="25209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E9341424.wav">
            <a:hlinkClick r:id="" action="ppaction://media"/>
            <a:extLst>
              <a:ext uri="{FF2B5EF4-FFF2-40B4-BE49-F238E27FC236}">
                <a16:creationId xmlns:a16="http://schemas.microsoft.com/office/drawing/2014/main" id="{0663903E-1A1C-4E2C-A79B-8C54C0DEC23A}"/>
              </a:ext>
            </a:extLst>
          </p:cNvPr>
          <p:cNvPicPr>
            <a:picLocks noChangeAspect="1"/>
          </p:cNvPicPr>
          <p:nvPr>
            <a:wavAudioFile r:embed="rId1" name="E934686E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7850" y="6207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8AA1424.wav">
            <a:hlinkClick r:id="" action="ppaction://media"/>
            <a:extLst>
              <a:ext uri="{FF2B5EF4-FFF2-40B4-BE49-F238E27FC236}">
                <a16:creationId xmlns:a16="http://schemas.microsoft.com/office/drawing/2014/main" id="{7B6CAFA0-2AE7-451A-ADCE-659F451E7370}"/>
              </a:ext>
            </a:extLst>
          </p:cNvPr>
          <p:cNvPicPr>
            <a:picLocks noChangeAspect="1"/>
          </p:cNvPicPr>
          <p:nvPr>
            <a:wavAudioFile r:embed="rId2" name="18AA9846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875" y="41449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8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82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11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492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2530" grpId="0"/>
      <p:bldP spid="2253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AF33D851-45DF-44CD-9650-0D1E3BE39E2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AT" altLang="de-DE">
                <a:solidFill>
                  <a:srgbClr val="FFFF00"/>
                </a:solidFill>
              </a:rPr>
              <a:t>Der Uranus</a:t>
            </a:r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C0BD338C-DB2B-4E33-B16D-A534B45A0345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844675"/>
            <a:ext cx="4038600" cy="280828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de-AT" altLang="de-DE" sz="2800">
                <a:solidFill>
                  <a:srgbClr val="0000FF"/>
                </a:solidFill>
              </a:rPr>
              <a:t>	Erst sehr spät wurde der Planet Uranus entdeckt.                  Er ist ein Gasplanet und leuchtet blaugrün.</a:t>
            </a:r>
            <a:br>
              <a:rPr lang="de-AT" altLang="de-DE" sz="2800">
                <a:solidFill>
                  <a:srgbClr val="0000FF"/>
                </a:solidFill>
              </a:rPr>
            </a:br>
            <a:endParaRPr lang="de-AT" altLang="de-DE" sz="2800">
              <a:solidFill>
                <a:srgbClr val="0000FF"/>
              </a:solidFill>
            </a:endParaRPr>
          </a:p>
          <a:p>
            <a:pPr eaLnBrk="1" hangingPunct="1">
              <a:buFontTx/>
              <a:buNone/>
            </a:pPr>
            <a:r>
              <a:rPr lang="de-AT" altLang="de-DE" sz="2800">
                <a:solidFill>
                  <a:srgbClr val="0000FF"/>
                </a:solidFill>
              </a:rPr>
              <a:t>	</a:t>
            </a:r>
          </a:p>
        </p:txBody>
      </p:sp>
      <p:pic>
        <p:nvPicPr>
          <p:cNvPr id="11268" name="Picture 4" descr="PE02942_">
            <a:hlinkClick r:id="rId4" action="ppaction://hlinksldjump"/>
            <a:extLst>
              <a:ext uri="{FF2B5EF4-FFF2-40B4-BE49-F238E27FC236}">
                <a16:creationId xmlns:a16="http://schemas.microsoft.com/office/drawing/2014/main" id="{D0755845-79B4-4D91-A0A5-68BDF87817BB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80288" y="5445125"/>
            <a:ext cx="982662" cy="73183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269" name="Text Box 5">
            <a:extLst>
              <a:ext uri="{FF2B5EF4-FFF2-40B4-BE49-F238E27FC236}">
                <a16:creationId xmlns:a16="http://schemas.microsoft.com/office/drawing/2014/main" id="{0F6AC5AB-252A-482C-951C-386F88ED81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1863" y="6165850"/>
            <a:ext cx="28082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e-AT" altLang="de-DE" sz="1800">
                <a:solidFill>
                  <a:srgbClr val="FFFF00"/>
                </a:solidFill>
              </a:rPr>
              <a:t>zum nächsten Planeten</a:t>
            </a:r>
          </a:p>
        </p:txBody>
      </p:sp>
      <p:pic>
        <p:nvPicPr>
          <p:cNvPr id="11270" name="Picture 6" descr="hrzocvj3[1]">
            <a:hlinkClick r:id="rId6" action="ppaction://hlinksldjump"/>
            <a:extLst>
              <a:ext uri="{FF2B5EF4-FFF2-40B4-BE49-F238E27FC236}">
                <a16:creationId xmlns:a16="http://schemas.microsoft.com/office/drawing/2014/main" id="{360D35DD-B475-4D18-9571-E91B13C411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5516563"/>
            <a:ext cx="693738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1" name="Text Box 7">
            <a:extLst>
              <a:ext uri="{FF2B5EF4-FFF2-40B4-BE49-F238E27FC236}">
                <a16:creationId xmlns:a16="http://schemas.microsoft.com/office/drawing/2014/main" id="{70EFDBDA-774F-48AC-A7F2-B620020184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6092825"/>
            <a:ext cx="24479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e-AT" altLang="de-DE" sz="1800">
                <a:solidFill>
                  <a:srgbClr val="FFFF00"/>
                </a:solidFill>
              </a:rPr>
              <a:t>zurück zur Hauptseite</a:t>
            </a:r>
          </a:p>
        </p:txBody>
      </p:sp>
      <p:pic>
        <p:nvPicPr>
          <p:cNvPr id="23564" name="Picture 12" descr="uranus">
            <a:extLst>
              <a:ext uri="{FF2B5EF4-FFF2-40B4-BE49-F238E27FC236}">
                <a16:creationId xmlns:a16="http://schemas.microsoft.com/office/drawing/2014/main" id="{0F217B9D-CB94-4F88-BFD8-3E6A2EF99C0D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51500" y="1773238"/>
            <a:ext cx="2565400" cy="25923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E0321439.wav">
            <a:hlinkClick r:id="" action="ppaction://media"/>
            <a:extLst>
              <a:ext uri="{FF2B5EF4-FFF2-40B4-BE49-F238E27FC236}">
                <a16:creationId xmlns:a16="http://schemas.microsoft.com/office/drawing/2014/main" id="{AEA100A0-7720-46DD-8A3D-471B5DE4A56A}"/>
              </a:ext>
            </a:extLst>
          </p:cNvPr>
          <p:cNvPicPr>
            <a:picLocks noChangeAspect="1"/>
          </p:cNvPicPr>
          <p:nvPr>
            <a:wavAudioFile r:embed="rId1" name="E0325543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2313" y="5492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7731439.wav">
            <a:hlinkClick r:id="" action="ppaction://media"/>
            <a:extLst>
              <a:ext uri="{FF2B5EF4-FFF2-40B4-BE49-F238E27FC236}">
                <a16:creationId xmlns:a16="http://schemas.microsoft.com/office/drawing/2014/main" id="{3945DED2-E112-4C29-8283-3ED3BE4384E6}"/>
              </a:ext>
            </a:extLst>
          </p:cNvPr>
          <p:cNvPicPr>
            <a:picLocks noChangeAspect="1"/>
          </p:cNvPicPr>
          <p:nvPr>
            <a:wavAudioFile r:embed="rId2" name="A773EDDC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2313" y="30781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1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418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064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4829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35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3554" grpId="0"/>
      <p:bldP spid="2355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2A3770DF-B90E-4C4D-A709-3CBAB271FC3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AT" altLang="de-DE">
                <a:solidFill>
                  <a:srgbClr val="FFFF00"/>
                </a:solidFill>
              </a:rPr>
              <a:t>Der Neptun</a:t>
            </a:r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1051E08D-0E43-4870-A9CC-E4564306E029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454150"/>
            <a:ext cx="4032250" cy="391953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de-AT" altLang="de-DE" sz="2800"/>
              <a:t>	</a:t>
            </a:r>
            <a:r>
              <a:rPr lang="de-AT" altLang="de-DE" sz="2600">
                <a:solidFill>
                  <a:srgbClr val="0000FF"/>
                </a:solidFill>
              </a:rPr>
              <a:t>Neptun ist nach dem griechischen Meeresgott benannt. Erst 1846 wurde dieser Planet entdeckt.</a:t>
            </a:r>
          </a:p>
          <a:p>
            <a:pPr eaLnBrk="1" hangingPunct="1">
              <a:buFontTx/>
              <a:buNone/>
            </a:pPr>
            <a:r>
              <a:rPr lang="de-AT" altLang="de-DE" sz="2600">
                <a:solidFill>
                  <a:srgbClr val="0000FF"/>
                </a:solidFill>
              </a:rPr>
              <a:t>    Neptun ist ein „Eisplanet“. Er besteht fast nur aus gefrorenem Material.</a:t>
            </a:r>
          </a:p>
          <a:p>
            <a:pPr eaLnBrk="1" hangingPunct="1">
              <a:buFontTx/>
              <a:buNone/>
            </a:pPr>
            <a:endParaRPr lang="de-AT" altLang="de-DE" sz="2800">
              <a:solidFill>
                <a:srgbClr val="0000FF"/>
              </a:solidFill>
            </a:endParaRPr>
          </a:p>
          <a:p>
            <a:pPr eaLnBrk="1" hangingPunct="1">
              <a:buFontTx/>
              <a:buNone/>
            </a:pPr>
            <a:r>
              <a:rPr lang="de-AT" altLang="de-DE" sz="2800">
                <a:solidFill>
                  <a:srgbClr val="0000FF"/>
                </a:solidFill>
              </a:rPr>
              <a:t>	</a:t>
            </a:r>
          </a:p>
        </p:txBody>
      </p:sp>
      <p:pic>
        <p:nvPicPr>
          <p:cNvPr id="12292" name="Picture 4" descr="PE02942_">
            <a:hlinkClick r:id="rId5" action="ppaction://hlinksldjump"/>
            <a:extLst>
              <a:ext uri="{FF2B5EF4-FFF2-40B4-BE49-F238E27FC236}">
                <a16:creationId xmlns:a16="http://schemas.microsoft.com/office/drawing/2014/main" id="{39CE8304-1102-4465-AA3D-1198430C6FE3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80288" y="5445125"/>
            <a:ext cx="982662" cy="73183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293" name="Text Box 5">
            <a:extLst>
              <a:ext uri="{FF2B5EF4-FFF2-40B4-BE49-F238E27FC236}">
                <a16:creationId xmlns:a16="http://schemas.microsoft.com/office/drawing/2014/main" id="{D474A49E-EB9A-438F-A3A8-49FCC3BE43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1863" y="6165850"/>
            <a:ext cx="28082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e-AT" altLang="de-DE" sz="1800">
                <a:solidFill>
                  <a:srgbClr val="FFFF00"/>
                </a:solidFill>
              </a:rPr>
              <a:t>zum nächsten Planeten</a:t>
            </a:r>
          </a:p>
        </p:txBody>
      </p:sp>
      <p:pic>
        <p:nvPicPr>
          <p:cNvPr id="12294" name="Picture 6" descr="hrzocvj3[1]">
            <a:hlinkClick r:id="rId7" action="ppaction://hlinksldjump"/>
            <a:extLst>
              <a:ext uri="{FF2B5EF4-FFF2-40B4-BE49-F238E27FC236}">
                <a16:creationId xmlns:a16="http://schemas.microsoft.com/office/drawing/2014/main" id="{FFE160E1-8449-45CC-AC20-FE38B54475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5516563"/>
            <a:ext cx="693738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5" name="Text Box 7">
            <a:extLst>
              <a:ext uri="{FF2B5EF4-FFF2-40B4-BE49-F238E27FC236}">
                <a16:creationId xmlns:a16="http://schemas.microsoft.com/office/drawing/2014/main" id="{17576DA2-B9E8-4D17-9B3D-30DAA3876F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6092825"/>
            <a:ext cx="24479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e-AT" altLang="de-DE" sz="1800">
                <a:solidFill>
                  <a:srgbClr val="FFFF00"/>
                </a:solidFill>
              </a:rPr>
              <a:t>zurück zur Hauptseite</a:t>
            </a:r>
          </a:p>
        </p:txBody>
      </p:sp>
      <p:pic>
        <p:nvPicPr>
          <p:cNvPr id="24586" name="Picture 10" descr="neptun">
            <a:extLst>
              <a:ext uri="{FF2B5EF4-FFF2-40B4-BE49-F238E27FC236}">
                <a16:creationId xmlns:a16="http://schemas.microsoft.com/office/drawing/2014/main" id="{E901EF84-22A9-49C5-A8A5-26FA3BACF00F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0425" y="2349500"/>
            <a:ext cx="2185988" cy="21859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187C1455.wav">
            <a:hlinkClick r:id="" action="ppaction://media"/>
            <a:extLst>
              <a:ext uri="{FF2B5EF4-FFF2-40B4-BE49-F238E27FC236}">
                <a16:creationId xmlns:a16="http://schemas.microsoft.com/office/drawing/2014/main" id="{AA21D1D9-39F3-4CF6-8340-BF8417A5F670}"/>
              </a:ext>
            </a:extLst>
          </p:cNvPr>
          <p:cNvPicPr>
            <a:picLocks noChangeAspect="1"/>
          </p:cNvPicPr>
          <p:nvPr>
            <a:wavAudioFile r:embed="rId1" name="187C3745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1213" y="6032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8BEF1455.wav">
            <a:hlinkClick r:id="" action="ppaction://media"/>
            <a:extLst>
              <a:ext uri="{FF2B5EF4-FFF2-40B4-BE49-F238E27FC236}">
                <a16:creationId xmlns:a16="http://schemas.microsoft.com/office/drawing/2014/main" id="{1ABABDD0-4221-4318-8C6F-7CFB32A4F3FD}"/>
              </a:ext>
            </a:extLst>
          </p:cNvPr>
          <p:cNvPicPr>
            <a:picLocks noChangeAspect="1"/>
          </p:cNvPicPr>
          <p:nvPr>
            <a:wavAudioFile r:embed="rId2" name="8BEF4E2C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2313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EEF51470.wav">
            <a:hlinkClick r:id="" action="ppaction://media"/>
            <a:extLst>
              <a:ext uri="{FF2B5EF4-FFF2-40B4-BE49-F238E27FC236}">
                <a16:creationId xmlns:a16="http://schemas.microsoft.com/office/drawing/2014/main" id="{CBD1C4A2-21FE-48CC-8426-0902699304C3}"/>
              </a:ext>
            </a:extLst>
          </p:cNvPr>
          <p:cNvPicPr>
            <a:picLocks noChangeAspect="1"/>
          </p:cNvPicPr>
          <p:nvPr>
            <a:wavAudioFile r:embed="rId3" name="EEF52E54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2313" y="19161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68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689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74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1109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4578" grpId="0"/>
      <p:bldP spid="2457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201F1A16-7BCC-44FF-8767-2FAA1DC3D648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1916113"/>
            <a:ext cx="8507413" cy="136842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de-AT" altLang="de-DE" sz="4000">
                <a:solidFill>
                  <a:srgbClr val="0000FF"/>
                </a:solidFill>
                <a:latin typeface="Comic Sans MS" panose="030F0702030302020204" pitchFamily="66" charset="0"/>
              </a:rPr>
              <a:t>Welcher Planet ist ein Gasplanet?</a:t>
            </a:r>
          </a:p>
          <a:p>
            <a:pPr eaLnBrk="1" hangingPunct="1">
              <a:buFontTx/>
              <a:buNone/>
            </a:pPr>
            <a:endParaRPr lang="de-AT" altLang="de-DE" sz="4000">
              <a:solidFill>
                <a:srgbClr val="FFFF00"/>
              </a:solidFill>
            </a:endParaRPr>
          </a:p>
          <a:p>
            <a:pPr eaLnBrk="1" hangingPunct="1">
              <a:buFontTx/>
              <a:buNone/>
            </a:pPr>
            <a:endParaRPr lang="de-AT" altLang="de-DE" sz="4000">
              <a:solidFill>
                <a:srgbClr val="0000FF"/>
              </a:solidFill>
            </a:endParaRPr>
          </a:p>
        </p:txBody>
      </p:sp>
      <p:graphicFrame>
        <p:nvGraphicFramePr>
          <p:cNvPr id="43011" name="Group 3">
            <a:extLst>
              <a:ext uri="{FF2B5EF4-FFF2-40B4-BE49-F238E27FC236}">
                <a16:creationId xmlns:a16="http://schemas.microsoft.com/office/drawing/2014/main" id="{2D7E5E47-D779-4F6B-BC23-60C2415D8518}"/>
              </a:ext>
            </a:extLst>
          </p:cNvPr>
          <p:cNvGraphicFramePr>
            <a:graphicFrameLocks noGrp="1"/>
          </p:cNvGraphicFramePr>
          <p:nvPr>
            <p:ph sz="quarter" idx="2"/>
          </p:nvPr>
        </p:nvGraphicFramePr>
        <p:xfrm>
          <a:off x="539750" y="3644900"/>
          <a:ext cx="3463925" cy="2185988"/>
        </p:xfrm>
        <a:graphic>
          <a:graphicData uri="http://schemas.openxmlformats.org/drawingml/2006/table">
            <a:tbl>
              <a:tblPr/>
              <a:tblGrid>
                <a:gridCol w="1698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9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937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2" action="ppaction://hlinksldjump"/>
                        </a:rPr>
                        <a:t>Uranus</a:t>
                      </a:r>
                      <a:endParaRPr kumimoji="0" lang="de-AT" altLang="de-DE" sz="28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2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3" action="ppaction://hlinksldjump"/>
                        </a:rPr>
                        <a:t>Erde</a:t>
                      </a:r>
                      <a:endParaRPr kumimoji="0" lang="de-AT" altLang="de-DE" sz="28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3329" name="AutoShape 17">
            <a:extLst>
              <a:ext uri="{FF2B5EF4-FFF2-40B4-BE49-F238E27FC236}">
                <a16:creationId xmlns:a16="http://schemas.microsoft.com/office/drawing/2014/main" id="{6A5EEFF0-C5DD-4CE0-BA72-24CC206D4E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913" y="4005263"/>
            <a:ext cx="719137" cy="360362"/>
          </a:xfrm>
          <a:prstGeom prst="rightArrow">
            <a:avLst>
              <a:gd name="adj1" fmla="val 50000"/>
              <a:gd name="adj2" fmla="val 4989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DE" altLang="de-DE" sz="1800"/>
          </a:p>
        </p:txBody>
      </p:sp>
      <p:sp>
        <p:nvSpPr>
          <p:cNvPr id="13330" name="AutoShape 18">
            <a:extLst>
              <a:ext uri="{FF2B5EF4-FFF2-40B4-BE49-F238E27FC236}">
                <a16:creationId xmlns:a16="http://schemas.microsoft.com/office/drawing/2014/main" id="{78ADB5CC-F8E9-4141-A0D9-09916490FD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913" y="5084763"/>
            <a:ext cx="719137" cy="360362"/>
          </a:xfrm>
          <a:prstGeom prst="rightArrow">
            <a:avLst>
              <a:gd name="adj1" fmla="val 50000"/>
              <a:gd name="adj2" fmla="val 4989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DE" altLang="de-DE" sz="1800"/>
          </a:p>
        </p:txBody>
      </p:sp>
      <p:pic>
        <p:nvPicPr>
          <p:cNvPr id="13331" name="Picture 19" descr="rolgniu1[1]">
            <a:extLst>
              <a:ext uri="{FF2B5EF4-FFF2-40B4-BE49-F238E27FC236}">
                <a16:creationId xmlns:a16="http://schemas.microsoft.com/office/drawing/2014/main" id="{E87AC3B4-DCB3-4FB4-80CA-1525B041097D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76825" y="3789363"/>
            <a:ext cx="2974975" cy="21875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32" name="WordArt 20">
            <a:extLst>
              <a:ext uri="{FF2B5EF4-FFF2-40B4-BE49-F238E27FC236}">
                <a16:creationId xmlns:a16="http://schemas.microsoft.com/office/drawing/2014/main" id="{259A11EA-647B-4C71-A977-3ED78862B4E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851275" y="692150"/>
            <a:ext cx="1895475" cy="7048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4000" b="1" kern="1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Comic Sans MS" panose="030F0702030302020204" pitchFamily="66" charset="0"/>
              </a:rPr>
              <a:t>Q U I Z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C3E2F0B0-20CE-43F8-BEB0-BD0F8047CC5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4581525"/>
            <a:ext cx="8424862" cy="1143000"/>
          </a:xfrm>
        </p:spPr>
        <p:txBody>
          <a:bodyPr/>
          <a:lstStyle/>
          <a:p>
            <a:pPr eaLnBrk="1" hangingPunct="1"/>
            <a:r>
              <a:rPr lang="de-AT" altLang="de-DE" sz="3600">
                <a:solidFill>
                  <a:srgbClr val="0000FF"/>
                </a:solidFill>
                <a:latin typeface="Comic Sans MS" panose="030F0702030302020204" pitchFamily="66" charset="0"/>
              </a:rPr>
              <a:t>Leider falsch. Probiere es noch einmal!</a:t>
            </a:r>
          </a:p>
        </p:txBody>
      </p:sp>
      <p:pic>
        <p:nvPicPr>
          <p:cNvPr id="14339" name="Picture 3" descr="zcyaluag[1]">
            <a:hlinkClick r:id="rId2" action="ppaction://hlinksldjump"/>
            <a:extLst>
              <a:ext uri="{FF2B5EF4-FFF2-40B4-BE49-F238E27FC236}">
                <a16:creationId xmlns:a16="http://schemas.microsoft.com/office/drawing/2014/main" id="{58D19AEA-A30D-4626-A458-663F80896F9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00338" y="1773238"/>
            <a:ext cx="3951287" cy="2836862"/>
          </a:xfrm>
        </p:spPr>
      </p:pic>
      <p:sp>
        <p:nvSpPr>
          <p:cNvPr id="14340" name="AutoShape 4">
            <a:extLst>
              <a:ext uri="{FF2B5EF4-FFF2-40B4-BE49-F238E27FC236}">
                <a16:creationId xmlns:a16="http://schemas.microsoft.com/office/drawing/2014/main" id="{B83FBDE3-A1A0-4F09-AC99-3B9B88DAA3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7900" y="333375"/>
            <a:ext cx="3168650" cy="1655763"/>
          </a:xfrm>
          <a:prstGeom prst="cloudCallout">
            <a:avLst>
              <a:gd name="adj1" fmla="val -43750"/>
              <a:gd name="adj2" fmla="val 700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de-DE" altLang="de-DE" sz="1800"/>
          </a:p>
        </p:txBody>
      </p:sp>
      <p:sp>
        <p:nvSpPr>
          <p:cNvPr id="14341" name="Text Box 5">
            <a:extLst>
              <a:ext uri="{FF2B5EF4-FFF2-40B4-BE49-F238E27FC236}">
                <a16:creationId xmlns:a16="http://schemas.microsoft.com/office/drawing/2014/main" id="{942E9CCC-220B-4470-B132-CACB812006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4163" y="836613"/>
            <a:ext cx="21605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e-AT" altLang="de-DE" sz="2400">
                <a:solidFill>
                  <a:srgbClr val="0000FF"/>
                </a:solidFill>
              </a:rPr>
              <a:t>Klick auf mich!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BABDADB6-6DA3-422D-A4FC-A23EF97F2717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1916113"/>
            <a:ext cx="8507413" cy="136842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de-AT" altLang="de-DE" sz="4000">
                <a:solidFill>
                  <a:srgbClr val="0000FF"/>
                </a:solidFill>
                <a:latin typeface="Comic Sans MS" panose="030F0702030302020204" pitchFamily="66" charset="0"/>
              </a:rPr>
              <a:t>Welcher Planet ist durch seine Ringe bekannt?</a:t>
            </a:r>
          </a:p>
          <a:p>
            <a:pPr eaLnBrk="1" hangingPunct="1">
              <a:buFontTx/>
              <a:buNone/>
            </a:pPr>
            <a:endParaRPr lang="de-AT" altLang="de-DE" sz="4000">
              <a:solidFill>
                <a:srgbClr val="FFFF00"/>
              </a:solidFill>
            </a:endParaRPr>
          </a:p>
          <a:p>
            <a:pPr eaLnBrk="1" hangingPunct="1">
              <a:buFontTx/>
              <a:buNone/>
            </a:pPr>
            <a:endParaRPr lang="de-AT" altLang="de-DE" sz="4000">
              <a:solidFill>
                <a:srgbClr val="0000FF"/>
              </a:solidFill>
            </a:endParaRPr>
          </a:p>
        </p:txBody>
      </p:sp>
      <p:graphicFrame>
        <p:nvGraphicFramePr>
          <p:cNvPr id="45059" name="Group 3">
            <a:extLst>
              <a:ext uri="{FF2B5EF4-FFF2-40B4-BE49-F238E27FC236}">
                <a16:creationId xmlns:a16="http://schemas.microsoft.com/office/drawing/2014/main" id="{B40F9616-C958-4197-86F4-94E4BCC338BC}"/>
              </a:ext>
            </a:extLst>
          </p:cNvPr>
          <p:cNvGraphicFramePr>
            <a:graphicFrameLocks noGrp="1"/>
          </p:cNvGraphicFramePr>
          <p:nvPr>
            <p:ph sz="quarter" idx="2"/>
          </p:nvPr>
        </p:nvGraphicFramePr>
        <p:xfrm>
          <a:off x="539750" y="3644900"/>
          <a:ext cx="3463925" cy="2185988"/>
        </p:xfrm>
        <a:graphic>
          <a:graphicData uri="http://schemas.openxmlformats.org/drawingml/2006/table">
            <a:tbl>
              <a:tblPr/>
              <a:tblGrid>
                <a:gridCol w="1698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9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937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2" action="ppaction://hlinksldjump"/>
                        </a:rPr>
                        <a:t>Mars</a:t>
                      </a:r>
                      <a:endParaRPr kumimoji="0" lang="de-AT" altLang="de-DE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2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3" action="ppaction://hlinksldjump"/>
                        </a:rPr>
                        <a:t>Saturn</a:t>
                      </a:r>
                      <a:endParaRPr kumimoji="0" lang="de-AT" altLang="de-DE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5377" name="AutoShape 17">
            <a:extLst>
              <a:ext uri="{FF2B5EF4-FFF2-40B4-BE49-F238E27FC236}">
                <a16:creationId xmlns:a16="http://schemas.microsoft.com/office/drawing/2014/main" id="{2B04DC06-C33F-4EA9-B987-91EE9BD12F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913" y="4005263"/>
            <a:ext cx="719137" cy="360362"/>
          </a:xfrm>
          <a:prstGeom prst="rightArrow">
            <a:avLst>
              <a:gd name="adj1" fmla="val 50000"/>
              <a:gd name="adj2" fmla="val 4989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DE" altLang="de-DE" sz="1800"/>
          </a:p>
        </p:txBody>
      </p:sp>
      <p:sp>
        <p:nvSpPr>
          <p:cNvPr id="15378" name="AutoShape 18">
            <a:extLst>
              <a:ext uri="{FF2B5EF4-FFF2-40B4-BE49-F238E27FC236}">
                <a16:creationId xmlns:a16="http://schemas.microsoft.com/office/drawing/2014/main" id="{9563790A-411F-4B78-B0A4-059DF88CE4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913" y="5084763"/>
            <a:ext cx="719137" cy="360362"/>
          </a:xfrm>
          <a:prstGeom prst="rightArrow">
            <a:avLst>
              <a:gd name="adj1" fmla="val 50000"/>
              <a:gd name="adj2" fmla="val 4989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DE" altLang="de-DE" sz="1800"/>
          </a:p>
        </p:txBody>
      </p:sp>
      <p:pic>
        <p:nvPicPr>
          <p:cNvPr id="15379" name="Picture 19" descr="rolgniu1[1]">
            <a:extLst>
              <a:ext uri="{FF2B5EF4-FFF2-40B4-BE49-F238E27FC236}">
                <a16:creationId xmlns:a16="http://schemas.microsoft.com/office/drawing/2014/main" id="{F5283EAA-193C-4CFA-8B4C-D1A4EB6AEC7D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76825" y="3789363"/>
            <a:ext cx="2974975" cy="21875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80" name="WordArt 20">
            <a:extLst>
              <a:ext uri="{FF2B5EF4-FFF2-40B4-BE49-F238E27FC236}">
                <a16:creationId xmlns:a16="http://schemas.microsoft.com/office/drawing/2014/main" id="{0ABD50E2-E9E1-4033-9CA2-770DBEF00B7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851275" y="692150"/>
            <a:ext cx="1895475" cy="7048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4000" b="1" kern="1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Comic Sans MS" panose="030F0702030302020204" pitchFamily="66" charset="0"/>
              </a:rPr>
              <a:t>Q U I Z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0541376C-ECFD-484D-B32B-EC81B5E3F7F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4581525"/>
            <a:ext cx="8424862" cy="1143000"/>
          </a:xfrm>
        </p:spPr>
        <p:txBody>
          <a:bodyPr/>
          <a:lstStyle/>
          <a:p>
            <a:pPr eaLnBrk="1" hangingPunct="1"/>
            <a:r>
              <a:rPr lang="de-AT" altLang="de-DE" sz="3600">
                <a:solidFill>
                  <a:srgbClr val="0000FF"/>
                </a:solidFill>
                <a:latin typeface="Comic Sans MS" panose="030F0702030302020204" pitchFamily="66" charset="0"/>
              </a:rPr>
              <a:t>Leider falsch. Probiere es noch einmal!</a:t>
            </a:r>
          </a:p>
        </p:txBody>
      </p:sp>
      <p:pic>
        <p:nvPicPr>
          <p:cNvPr id="16387" name="Picture 3" descr="zcyaluag[1]">
            <a:hlinkClick r:id="rId2" action="ppaction://hlinksldjump"/>
            <a:extLst>
              <a:ext uri="{FF2B5EF4-FFF2-40B4-BE49-F238E27FC236}">
                <a16:creationId xmlns:a16="http://schemas.microsoft.com/office/drawing/2014/main" id="{819989DC-D1C4-4561-94FD-5011EEBF994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00338" y="1773238"/>
            <a:ext cx="3951287" cy="2836862"/>
          </a:xfrm>
        </p:spPr>
      </p:pic>
      <p:sp>
        <p:nvSpPr>
          <p:cNvPr id="16388" name="AutoShape 4">
            <a:extLst>
              <a:ext uri="{FF2B5EF4-FFF2-40B4-BE49-F238E27FC236}">
                <a16:creationId xmlns:a16="http://schemas.microsoft.com/office/drawing/2014/main" id="{2B456EA0-D173-4186-B85E-2D36CA3FEE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7900" y="333375"/>
            <a:ext cx="3168650" cy="1655763"/>
          </a:xfrm>
          <a:prstGeom prst="cloudCallout">
            <a:avLst>
              <a:gd name="adj1" fmla="val -43750"/>
              <a:gd name="adj2" fmla="val 700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de-DE" altLang="de-DE" sz="1800"/>
          </a:p>
        </p:txBody>
      </p:sp>
      <p:sp>
        <p:nvSpPr>
          <p:cNvPr id="16389" name="Text Box 5">
            <a:extLst>
              <a:ext uri="{FF2B5EF4-FFF2-40B4-BE49-F238E27FC236}">
                <a16:creationId xmlns:a16="http://schemas.microsoft.com/office/drawing/2014/main" id="{9579EFB4-A76D-4299-B579-3564C796FD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4163" y="836613"/>
            <a:ext cx="21605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e-AT" altLang="de-DE" sz="2400">
                <a:solidFill>
                  <a:srgbClr val="0000FF"/>
                </a:solidFill>
              </a:rPr>
              <a:t>Klick auf mich!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D0B51E34-DEE1-48F5-8FA6-25217A109A74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1916113"/>
            <a:ext cx="8507413" cy="136842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de-AT" altLang="de-DE" sz="4000">
                <a:solidFill>
                  <a:srgbClr val="0000FF"/>
                </a:solidFill>
                <a:latin typeface="Comic Sans MS" panose="030F0702030302020204" pitchFamily="66" charset="0"/>
              </a:rPr>
              <a:t>Wie heißt der Planet, der zu zwei Drittel mit Wasser bedeckt ist?</a:t>
            </a:r>
          </a:p>
          <a:p>
            <a:pPr eaLnBrk="1" hangingPunct="1">
              <a:buFontTx/>
              <a:buNone/>
            </a:pPr>
            <a:endParaRPr lang="de-AT" altLang="de-DE" sz="4000">
              <a:solidFill>
                <a:srgbClr val="FFFF00"/>
              </a:solidFill>
            </a:endParaRPr>
          </a:p>
          <a:p>
            <a:pPr eaLnBrk="1" hangingPunct="1">
              <a:buFontTx/>
              <a:buNone/>
            </a:pPr>
            <a:endParaRPr lang="de-AT" altLang="de-DE" sz="4000">
              <a:solidFill>
                <a:srgbClr val="0000FF"/>
              </a:solidFill>
            </a:endParaRPr>
          </a:p>
        </p:txBody>
      </p:sp>
      <p:graphicFrame>
        <p:nvGraphicFramePr>
          <p:cNvPr id="47107" name="Group 3">
            <a:extLst>
              <a:ext uri="{FF2B5EF4-FFF2-40B4-BE49-F238E27FC236}">
                <a16:creationId xmlns:a16="http://schemas.microsoft.com/office/drawing/2014/main" id="{1BDBBEA4-D4E8-477A-B6A1-D4B5B98C8072}"/>
              </a:ext>
            </a:extLst>
          </p:cNvPr>
          <p:cNvGraphicFramePr>
            <a:graphicFrameLocks noGrp="1"/>
          </p:cNvGraphicFramePr>
          <p:nvPr>
            <p:ph sz="quarter" idx="2"/>
          </p:nvPr>
        </p:nvGraphicFramePr>
        <p:xfrm>
          <a:off x="539750" y="3644900"/>
          <a:ext cx="3463925" cy="2185988"/>
        </p:xfrm>
        <a:graphic>
          <a:graphicData uri="http://schemas.openxmlformats.org/drawingml/2006/table">
            <a:tbl>
              <a:tblPr/>
              <a:tblGrid>
                <a:gridCol w="1698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9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937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2" action="ppaction://hlinksldjump"/>
                        </a:rPr>
                        <a:t>Neptun</a:t>
                      </a:r>
                      <a:endParaRPr kumimoji="0" lang="de-AT" altLang="de-DE" sz="28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2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3" action="ppaction://hlinksldjump"/>
                        </a:rPr>
                        <a:t>Erde</a:t>
                      </a:r>
                      <a:endParaRPr kumimoji="0" lang="de-AT" altLang="de-DE" sz="28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7425" name="AutoShape 17">
            <a:extLst>
              <a:ext uri="{FF2B5EF4-FFF2-40B4-BE49-F238E27FC236}">
                <a16:creationId xmlns:a16="http://schemas.microsoft.com/office/drawing/2014/main" id="{F27DA171-13AF-46B2-AEDC-C2D2FD23F6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913" y="4005263"/>
            <a:ext cx="719137" cy="360362"/>
          </a:xfrm>
          <a:prstGeom prst="rightArrow">
            <a:avLst>
              <a:gd name="adj1" fmla="val 50000"/>
              <a:gd name="adj2" fmla="val 4989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DE" altLang="de-DE" sz="1800"/>
          </a:p>
        </p:txBody>
      </p:sp>
      <p:sp>
        <p:nvSpPr>
          <p:cNvPr id="17426" name="AutoShape 18">
            <a:extLst>
              <a:ext uri="{FF2B5EF4-FFF2-40B4-BE49-F238E27FC236}">
                <a16:creationId xmlns:a16="http://schemas.microsoft.com/office/drawing/2014/main" id="{9FFE28FE-B625-4256-978E-79A4198D45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913" y="5084763"/>
            <a:ext cx="719137" cy="360362"/>
          </a:xfrm>
          <a:prstGeom prst="rightArrow">
            <a:avLst>
              <a:gd name="adj1" fmla="val 50000"/>
              <a:gd name="adj2" fmla="val 4989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DE" altLang="de-DE" sz="1800"/>
          </a:p>
        </p:txBody>
      </p:sp>
      <p:pic>
        <p:nvPicPr>
          <p:cNvPr id="17427" name="Picture 19" descr="rolgniu1[1]">
            <a:extLst>
              <a:ext uri="{FF2B5EF4-FFF2-40B4-BE49-F238E27FC236}">
                <a16:creationId xmlns:a16="http://schemas.microsoft.com/office/drawing/2014/main" id="{817A5E5A-2F28-4E6A-9F5F-5A7B67CC385E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76825" y="3789363"/>
            <a:ext cx="2974975" cy="21875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7428" name="WordArt 20">
            <a:extLst>
              <a:ext uri="{FF2B5EF4-FFF2-40B4-BE49-F238E27FC236}">
                <a16:creationId xmlns:a16="http://schemas.microsoft.com/office/drawing/2014/main" id="{59813BFE-9AC8-49E8-A463-0958A5732A2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851275" y="692150"/>
            <a:ext cx="1895475" cy="7048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4000" b="1" kern="1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Comic Sans MS" panose="030F0702030302020204" pitchFamily="66" charset="0"/>
              </a:rPr>
              <a:t>Q U I Z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BA303707-A254-4CD8-AB92-9CCAEC95C50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4581525"/>
            <a:ext cx="8424862" cy="1143000"/>
          </a:xfrm>
        </p:spPr>
        <p:txBody>
          <a:bodyPr/>
          <a:lstStyle/>
          <a:p>
            <a:pPr eaLnBrk="1" hangingPunct="1"/>
            <a:r>
              <a:rPr lang="de-AT" altLang="de-DE" sz="3600">
                <a:solidFill>
                  <a:srgbClr val="0000FF"/>
                </a:solidFill>
                <a:latin typeface="Comic Sans MS" panose="030F0702030302020204" pitchFamily="66" charset="0"/>
              </a:rPr>
              <a:t>Leider falsch. Probiere es noch einmal!</a:t>
            </a:r>
          </a:p>
        </p:txBody>
      </p:sp>
      <p:pic>
        <p:nvPicPr>
          <p:cNvPr id="18435" name="Picture 3" descr="zcyaluag[1]">
            <a:hlinkClick r:id="rId2" action="ppaction://hlinksldjump"/>
            <a:extLst>
              <a:ext uri="{FF2B5EF4-FFF2-40B4-BE49-F238E27FC236}">
                <a16:creationId xmlns:a16="http://schemas.microsoft.com/office/drawing/2014/main" id="{98AB8094-C30B-487B-9203-C03E383CCFC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00338" y="1773238"/>
            <a:ext cx="3951287" cy="2836862"/>
          </a:xfrm>
        </p:spPr>
      </p:pic>
      <p:sp>
        <p:nvSpPr>
          <p:cNvPr id="18436" name="AutoShape 4">
            <a:extLst>
              <a:ext uri="{FF2B5EF4-FFF2-40B4-BE49-F238E27FC236}">
                <a16:creationId xmlns:a16="http://schemas.microsoft.com/office/drawing/2014/main" id="{B8375C63-1558-4002-B6BE-D73A378BC4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7900" y="333375"/>
            <a:ext cx="3168650" cy="1655763"/>
          </a:xfrm>
          <a:prstGeom prst="cloudCallout">
            <a:avLst>
              <a:gd name="adj1" fmla="val -43750"/>
              <a:gd name="adj2" fmla="val 700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de-DE" altLang="de-DE" sz="1800"/>
          </a:p>
        </p:txBody>
      </p:sp>
      <p:sp>
        <p:nvSpPr>
          <p:cNvPr id="18437" name="Text Box 5">
            <a:extLst>
              <a:ext uri="{FF2B5EF4-FFF2-40B4-BE49-F238E27FC236}">
                <a16:creationId xmlns:a16="http://schemas.microsoft.com/office/drawing/2014/main" id="{3C49449D-0FCC-4864-87FC-6B1D761978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4163" y="836613"/>
            <a:ext cx="21605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e-AT" altLang="de-DE" sz="2400">
                <a:solidFill>
                  <a:srgbClr val="0000FF"/>
                </a:solidFill>
              </a:rPr>
              <a:t>Klick auf mich!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8A22A80B-973C-4B1A-935F-1784E44DB1E4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1916113"/>
            <a:ext cx="8507413" cy="136842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de-AT" altLang="de-DE" sz="4000">
                <a:solidFill>
                  <a:srgbClr val="0000FF"/>
                </a:solidFill>
                <a:latin typeface="Comic Sans MS" panose="030F0702030302020204" pitchFamily="66" charset="0"/>
              </a:rPr>
              <a:t>Welcher Planet wird auch „roter Planet“ genannt?</a:t>
            </a:r>
          </a:p>
          <a:p>
            <a:pPr eaLnBrk="1" hangingPunct="1">
              <a:buFontTx/>
              <a:buNone/>
            </a:pPr>
            <a:endParaRPr lang="de-AT" altLang="de-DE" sz="4000">
              <a:solidFill>
                <a:srgbClr val="FFFF00"/>
              </a:solidFill>
            </a:endParaRPr>
          </a:p>
          <a:p>
            <a:pPr eaLnBrk="1" hangingPunct="1">
              <a:buFontTx/>
              <a:buNone/>
            </a:pPr>
            <a:endParaRPr lang="de-AT" altLang="de-DE" sz="4000">
              <a:solidFill>
                <a:srgbClr val="0000FF"/>
              </a:solidFill>
            </a:endParaRPr>
          </a:p>
        </p:txBody>
      </p:sp>
      <p:graphicFrame>
        <p:nvGraphicFramePr>
          <p:cNvPr id="49155" name="Group 3">
            <a:extLst>
              <a:ext uri="{FF2B5EF4-FFF2-40B4-BE49-F238E27FC236}">
                <a16:creationId xmlns:a16="http://schemas.microsoft.com/office/drawing/2014/main" id="{355A2494-60CA-41C3-9769-E8910DBBDFD8}"/>
              </a:ext>
            </a:extLst>
          </p:cNvPr>
          <p:cNvGraphicFramePr>
            <a:graphicFrameLocks noGrp="1"/>
          </p:cNvGraphicFramePr>
          <p:nvPr>
            <p:ph sz="quarter" idx="2"/>
          </p:nvPr>
        </p:nvGraphicFramePr>
        <p:xfrm>
          <a:off x="539750" y="3644900"/>
          <a:ext cx="3463925" cy="2185988"/>
        </p:xfrm>
        <a:graphic>
          <a:graphicData uri="http://schemas.openxmlformats.org/drawingml/2006/table">
            <a:tbl>
              <a:tblPr/>
              <a:tblGrid>
                <a:gridCol w="1698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9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937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2" action="ppaction://hlinksldjump"/>
                        </a:rPr>
                        <a:t>Mars</a:t>
                      </a:r>
                      <a:endParaRPr kumimoji="0" lang="de-AT" altLang="de-DE" sz="28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2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3" action="ppaction://hlinksldjump"/>
                        </a:rPr>
                        <a:t>Merkur</a:t>
                      </a:r>
                      <a:endParaRPr kumimoji="0" lang="de-AT" altLang="de-DE" sz="28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9473" name="AutoShape 17">
            <a:extLst>
              <a:ext uri="{FF2B5EF4-FFF2-40B4-BE49-F238E27FC236}">
                <a16:creationId xmlns:a16="http://schemas.microsoft.com/office/drawing/2014/main" id="{44E7C427-0A91-488A-9E25-1F121C8BF0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913" y="4005263"/>
            <a:ext cx="719137" cy="360362"/>
          </a:xfrm>
          <a:prstGeom prst="rightArrow">
            <a:avLst>
              <a:gd name="adj1" fmla="val 50000"/>
              <a:gd name="adj2" fmla="val 4989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DE" altLang="de-DE" sz="1800"/>
          </a:p>
        </p:txBody>
      </p:sp>
      <p:sp>
        <p:nvSpPr>
          <p:cNvPr id="19474" name="AutoShape 18">
            <a:extLst>
              <a:ext uri="{FF2B5EF4-FFF2-40B4-BE49-F238E27FC236}">
                <a16:creationId xmlns:a16="http://schemas.microsoft.com/office/drawing/2014/main" id="{4444C839-2CE7-4599-B848-A9CA3135C5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913" y="5084763"/>
            <a:ext cx="719137" cy="360362"/>
          </a:xfrm>
          <a:prstGeom prst="rightArrow">
            <a:avLst>
              <a:gd name="adj1" fmla="val 50000"/>
              <a:gd name="adj2" fmla="val 4989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DE" altLang="de-DE" sz="1800"/>
          </a:p>
        </p:txBody>
      </p:sp>
      <p:pic>
        <p:nvPicPr>
          <p:cNvPr id="19475" name="Picture 19" descr="rolgniu1[1]">
            <a:extLst>
              <a:ext uri="{FF2B5EF4-FFF2-40B4-BE49-F238E27FC236}">
                <a16:creationId xmlns:a16="http://schemas.microsoft.com/office/drawing/2014/main" id="{32881E7B-132B-4157-A36A-329FD2DA2B48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76825" y="3789363"/>
            <a:ext cx="2974975" cy="21875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9476" name="WordArt 20">
            <a:extLst>
              <a:ext uri="{FF2B5EF4-FFF2-40B4-BE49-F238E27FC236}">
                <a16:creationId xmlns:a16="http://schemas.microsoft.com/office/drawing/2014/main" id="{D6E8B6CF-9F75-4B56-A4B1-3B65C6B1E89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851275" y="692150"/>
            <a:ext cx="1895475" cy="7048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4000" b="1" kern="1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Comic Sans MS" panose="030F0702030302020204" pitchFamily="66" charset="0"/>
              </a:rPr>
              <a:t>Q U I Z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80852CF9-36B7-46A6-BEB4-FD4557E721E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4581525"/>
            <a:ext cx="8424862" cy="1143000"/>
          </a:xfrm>
        </p:spPr>
        <p:txBody>
          <a:bodyPr/>
          <a:lstStyle/>
          <a:p>
            <a:pPr eaLnBrk="1" hangingPunct="1"/>
            <a:r>
              <a:rPr lang="de-AT" altLang="de-DE" sz="3600">
                <a:solidFill>
                  <a:srgbClr val="0000FF"/>
                </a:solidFill>
                <a:latin typeface="Comic Sans MS" panose="030F0702030302020204" pitchFamily="66" charset="0"/>
              </a:rPr>
              <a:t>Leider falsch. Probiere es noch einmal!</a:t>
            </a:r>
          </a:p>
        </p:txBody>
      </p:sp>
      <p:pic>
        <p:nvPicPr>
          <p:cNvPr id="20483" name="Picture 3" descr="zcyaluag[1]">
            <a:hlinkClick r:id="rId2" action="ppaction://hlinksldjump"/>
            <a:extLst>
              <a:ext uri="{FF2B5EF4-FFF2-40B4-BE49-F238E27FC236}">
                <a16:creationId xmlns:a16="http://schemas.microsoft.com/office/drawing/2014/main" id="{471A92D3-29F1-4363-9FA0-E34B546C723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00338" y="1773238"/>
            <a:ext cx="3951287" cy="2836862"/>
          </a:xfrm>
        </p:spPr>
      </p:pic>
      <p:sp>
        <p:nvSpPr>
          <p:cNvPr id="20484" name="AutoShape 4">
            <a:extLst>
              <a:ext uri="{FF2B5EF4-FFF2-40B4-BE49-F238E27FC236}">
                <a16:creationId xmlns:a16="http://schemas.microsoft.com/office/drawing/2014/main" id="{B9A13E34-EB12-49B8-98C5-34F56E601D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7900" y="333375"/>
            <a:ext cx="3168650" cy="1655763"/>
          </a:xfrm>
          <a:prstGeom prst="cloudCallout">
            <a:avLst>
              <a:gd name="adj1" fmla="val -43750"/>
              <a:gd name="adj2" fmla="val 700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de-DE" altLang="de-DE" sz="1800"/>
          </a:p>
        </p:txBody>
      </p:sp>
      <p:sp>
        <p:nvSpPr>
          <p:cNvPr id="20485" name="Text Box 5">
            <a:extLst>
              <a:ext uri="{FF2B5EF4-FFF2-40B4-BE49-F238E27FC236}">
                <a16:creationId xmlns:a16="http://schemas.microsoft.com/office/drawing/2014/main" id="{41DAEDF8-1DD0-4340-8C28-EBE77D7141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4163" y="836613"/>
            <a:ext cx="21605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e-AT" altLang="de-DE" sz="2400">
                <a:solidFill>
                  <a:srgbClr val="0000FF"/>
                </a:solidFill>
              </a:rPr>
              <a:t>Klick auf mich!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8C7653CD-1A67-4811-BCE5-B71FF3925FC0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1916113"/>
            <a:ext cx="8507413" cy="1368425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de-AT" altLang="de-DE" sz="4000">
                <a:solidFill>
                  <a:srgbClr val="0000FF"/>
                </a:solidFill>
                <a:latin typeface="Comic Sans MS" panose="030F0702030302020204" pitchFamily="66" charset="0"/>
              </a:rPr>
              <a:t>BRAVO!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de-AT" altLang="de-DE" sz="4000">
                <a:solidFill>
                  <a:srgbClr val="0000FF"/>
                </a:solidFill>
                <a:latin typeface="Comic Sans MS" panose="030F0702030302020204" pitchFamily="66" charset="0"/>
              </a:rPr>
              <a:t>Du bist ein Planetenexperte!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de-AT" altLang="de-DE" sz="4000">
              <a:solidFill>
                <a:srgbClr val="FFFF00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de-AT" altLang="de-DE" sz="4000">
              <a:solidFill>
                <a:srgbClr val="0000FF"/>
              </a:solidFill>
            </a:endParaRPr>
          </a:p>
        </p:txBody>
      </p:sp>
      <p:graphicFrame>
        <p:nvGraphicFramePr>
          <p:cNvPr id="51203" name="Group 3">
            <a:extLst>
              <a:ext uri="{FF2B5EF4-FFF2-40B4-BE49-F238E27FC236}">
                <a16:creationId xmlns:a16="http://schemas.microsoft.com/office/drawing/2014/main" id="{3887155D-A623-4393-B13F-6CE2BD5D8B25}"/>
              </a:ext>
            </a:extLst>
          </p:cNvPr>
          <p:cNvGraphicFramePr>
            <a:graphicFrameLocks noGrp="1"/>
          </p:cNvGraphicFramePr>
          <p:nvPr>
            <p:ph sz="quarter" idx="2"/>
          </p:nvPr>
        </p:nvGraphicFramePr>
        <p:xfrm>
          <a:off x="539750" y="3644900"/>
          <a:ext cx="3463925" cy="2185988"/>
        </p:xfrm>
        <a:graphic>
          <a:graphicData uri="http://schemas.openxmlformats.org/drawingml/2006/table">
            <a:tbl>
              <a:tblPr/>
              <a:tblGrid>
                <a:gridCol w="1698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9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937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2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1521" name="Picture 22" descr="earth5">
            <a:extLst>
              <a:ext uri="{FF2B5EF4-FFF2-40B4-BE49-F238E27FC236}">
                <a16:creationId xmlns:a16="http://schemas.microsoft.com/office/drawing/2014/main" id="{4C788A7E-7121-4FDC-BA88-F1DE08D14BD3}"/>
              </a:ext>
            </a:extLst>
          </p:cNvPr>
          <p:cNvPicPr>
            <a:picLocks noGrp="1" noChangeAspect="1" noChangeArrowheads="1" noCrop="1"/>
          </p:cNvPicPr>
          <p:nvPr>
            <p:ph sz="quarter" idx="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08850" y="765175"/>
            <a:ext cx="936625" cy="9366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22" name="Picture 23" descr="earth5">
            <a:extLst>
              <a:ext uri="{FF2B5EF4-FFF2-40B4-BE49-F238E27FC236}">
                <a16:creationId xmlns:a16="http://schemas.microsoft.com/office/drawing/2014/main" id="{047B1890-9CC5-473C-B1C0-386B45213D9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765175"/>
            <a:ext cx="936625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3" name="Picture 24" descr="alien2">
            <a:hlinkClick r:id="rId3" action="ppaction://hlinksldjump"/>
            <a:extLst>
              <a:ext uri="{FF2B5EF4-FFF2-40B4-BE49-F238E27FC236}">
                <a16:creationId xmlns:a16="http://schemas.microsoft.com/office/drawing/2014/main" id="{FDB21DB4-6D0A-401A-B4F4-1C2293ED1D1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3789363"/>
            <a:ext cx="1584325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24" name="Text Box 25">
            <a:extLst>
              <a:ext uri="{FF2B5EF4-FFF2-40B4-BE49-F238E27FC236}">
                <a16:creationId xmlns:a16="http://schemas.microsoft.com/office/drawing/2014/main" id="{2182CCC9-A704-4C90-BFBA-48A31500D1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5375" y="5876925"/>
            <a:ext cx="2736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e-AT" altLang="de-DE" sz="1800">
                <a:solidFill>
                  <a:srgbClr val="FFFF00"/>
                </a:solidFill>
                <a:hlinkClick r:id="rId3" action="ppaction://hlinksldjump"/>
              </a:rPr>
              <a:t>zurück zur Startseite</a:t>
            </a:r>
            <a:endParaRPr lang="de-AT" altLang="de-DE" sz="180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6">
            <a:extLst>
              <a:ext uri="{FF2B5EF4-FFF2-40B4-BE49-F238E27FC236}">
                <a16:creationId xmlns:a16="http://schemas.microsoft.com/office/drawing/2014/main" id="{04ABEDBD-7B28-488C-9DD5-0940E8631D1C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1916113"/>
            <a:ext cx="8507413" cy="136842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de-AT" altLang="de-DE" sz="3600">
                <a:solidFill>
                  <a:srgbClr val="0000FF"/>
                </a:solidFill>
                <a:latin typeface="Comic Sans MS" panose="030F0702030302020204" pitchFamily="66" charset="0"/>
              </a:rPr>
              <a:t>Welcher Planet ist inzwischen ein Zwergplanet?</a:t>
            </a:r>
          </a:p>
          <a:p>
            <a:pPr eaLnBrk="1" hangingPunct="1">
              <a:buFontTx/>
              <a:buNone/>
            </a:pPr>
            <a:endParaRPr lang="de-AT" altLang="de-DE" sz="3600">
              <a:solidFill>
                <a:srgbClr val="FFFF00"/>
              </a:solidFill>
            </a:endParaRPr>
          </a:p>
          <a:p>
            <a:pPr eaLnBrk="1" hangingPunct="1">
              <a:buFontTx/>
              <a:buNone/>
            </a:pPr>
            <a:endParaRPr lang="de-AT" altLang="de-DE" sz="3600">
              <a:solidFill>
                <a:srgbClr val="0000FF"/>
              </a:solidFill>
            </a:endParaRPr>
          </a:p>
        </p:txBody>
      </p:sp>
      <p:graphicFrame>
        <p:nvGraphicFramePr>
          <p:cNvPr id="26713" name="Group 89">
            <a:extLst>
              <a:ext uri="{FF2B5EF4-FFF2-40B4-BE49-F238E27FC236}">
                <a16:creationId xmlns:a16="http://schemas.microsoft.com/office/drawing/2014/main" id="{49E86D16-33EE-41F4-8926-7D6FEC2A3823}"/>
              </a:ext>
            </a:extLst>
          </p:cNvPr>
          <p:cNvGraphicFramePr>
            <a:graphicFrameLocks noGrp="1"/>
          </p:cNvGraphicFramePr>
          <p:nvPr>
            <p:ph sz="quarter" idx="2"/>
          </p:nvPr>
        </p:nvGraphicFramePr>
        <p:xfrm>
          <a:off x="539750" y="3644900"/>
          <a:ext cx="3463925" cy="2185988"/>
        </p:xfrm>
        <a:graphic>
          <a:graphicData uri="http://schemas.openxmlformats.org/drawingml/2006/table">
            <a:tbl>
              <a:tblPr/>
              <a:tblGrid>
                <a:gridCol w="1698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9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937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3" action="ppaction://hlinksldjump"/>
                        </a:rPr>
                        <a:t>Neptun</a:t>
                      </a:r>
                      <a:endParaRPr kumimoji="0" lang="de-AT" altLang="de-DE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2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altLang="de-DE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  <a:hlinkClick r:id="rId4" action="ppaction://hlinksldjump"/>
                        </a:rPr>
                        <a:t>Pluto</a:t>
                      </a:r>
                      <a:endParaRPr kumimoji="0" lang="de-AT" altLang="de-DE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2545" name="AutoShape 56">
            <a:extLst>
              <a:ext uri="{FF2B5EF4-FFF2-40B4-BE49-F238E27FC236}">
                <a16:creationId xmlns:a16="http://schemas.microsoft.com/office/drawing/2014/main" id="{790DFF0F-1FE0-4C29-8BA0-154F9D5DD9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913" y="4005263"/>
            <a:ext cx="719137" cy="360362"/>
          </a:xfrm>
          <a:prstGeom prst="rightArrow">
            <a:avLst>
              <a:gd name="adj1" fmla="val 50000"/>
              <a:gd name="adj2" fmla="val 4989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DE" altLang="de-DE" sz="1800"/>
          </a:p>
        </p:txBody>
      </p:sp>
      <p:sp>
        <p:nvSpPr>
          <p:cNvPr id="22546" name="AutoShape 57">
            <a:extLst>
              <a:ext uri="{FF2B5EF4-FFF2-40B4-BE49-F238E27FC236}">
                <a16:creationId xmlns:a16="http://schemas.microsoft.com/office/drawing/2014/main" id="{1422597C-F025-44CF-BFDE-41EEA113AF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913" y="5084763"/>
            <a:ext cx="719137" cy="360362"/>
          </a:xfrm>
          <a:prstGeom prst="rightArrow">
            <a:avLst>
              <a:gd name="adj1" fmla="val 50000"/>
              <a:gd name="adj2" fmla="val 4989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DE" altLang="de-DE" sz="1800"/>
          </a:p>
        </p:txBody>
      </p:sp>
      <p:pic>
        <p:nvPicPr>
          <p:cNvPr id="22547" name="Picture 90" descr="rolgniu1[1]">
            <a:extLst>
              <a:ext uri="{FF2B5EF4-FFF2-40B4-BE49-F238E27FC236}">
                <a16:creationId xmlns:a16="http://schemas.microsoft.com/office/drawing/2014/main" id="{B873ED97-8E53-4853-855A-C49F6D4D0885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76825" y="3789363"/>
            <a:ext cx="2974975" cy="21875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548" name="WordArt 92">
            <a:extLst>
              <a:ext uri="{FF2B5EF4-FFF2-40B4-BE49-F238E27FC236}">
                <a16:creationId xmlns:a16="http://schemas.microsoft.com/office/drawing/2014/main" id="{AB07FAD2-7B60-4882-9F00-5DA2054ABE4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851275" y="692150"/>
            <a:ext cx="1895475" cy="7048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4000" b="1" kern="1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Comic Sans MS" panose="030F0702030302020204" pitchFamily="66" charset="0"/>
              </a:rPr>
              <a:t>Q U I Z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4">
            <a:extLst>
              <a:ext uri="{FF2B5EF4-FFF2-40B4-BE49-F238E27FC236}">
                <a16:creationId xmlns:a16="http://schemas.microsoft.com/office/drawing/2014/main" id="{0B4D54B0-B75F-4387-8A55-714E14463AB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4581525"/>
            <a:ext cx="8424862" cy="1143000"/>
          </a:xfrm>
        </p:spPr>
        <p:txBody>
          <a:bodyPr/>
          <a:lstStyle/>
          <a:p>
            <a:pPr eaLnBrk="1" hangingPunct="1"/>
            <a:r>
              <a:rPr lang="de-AT" altLang="de-DE" sz="3600">
                <a:solidFill>
                  <a:srgbClr val="0000FF"/>
                </a:solidFill>
                <a:latin typeface="Comic Sans MS" panose="030F0702030302020204" pitchFamily="66" charset="0"/>
              </a:rPr>
              <a:t>Leider falsch. Probiere es noch einmal!</a:t>
            </a:r>
          </a:p>
        </p:txBody>
      </p:sp>
      <p:pic>
        <p:nvPicPr>
          <p:cNvPr id="23555" name="Picture 6" descr="zcyaluag[1]">
            <a:hlinkClick r:id="rId2" action="ppaction://hlinksldjump"/>
            <a:extLst>
              <a:ext uri="{FF2B5EF4-FFF2-40B4-BE49-F238E27FC236}">
                <a16:creationId xmlns:a16="http://schemas.microsoft.com/office/drawing/2014/main" id="{F08DAC75-FA19-4ABA-B43F-E1CFD3398B7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00338" y="1773238"/>
            <a:ext cx="3951287" cy="2836862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6" name="AutoShape 7">
            <a:extLst>
              <a:ext uri="{FF2B5EF4-FFF2-40B4-BE49-F238E27FC236}">
                <a16:creationId xmlns:a16="http://schemas.microsoft.com/office/drawing/2014/main" id="{46F94253-1FDB-41AB-ACA5-8E87947754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7900" y="333375"/>
            <a:ext cx="3168650" cy="1655763"/>
          </a:xfrm>
          <a:prstGeom prst="cloudCallout">
            <a:avLst>
              <a:gd name="adj1" fmla="val -43750"/>
              <a:gd name="adj2" fmla="val 700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de-DE" altLang="de-DE" sz="1800"/>
          </a:p>
        </p:txBody>
      </p:sp>
      <p:sp>
        <p:nvSpPr>
          <p:cNvPr id="23557" name="Text Box 8">
            <a:extLst>
              <a:ext uri="{FF2B5EF4-FFF2-40B4-BE49-F238E27FC236}">
                <a16:creationId xmlns:a16="http://schemas.microsoft.com/office/drawing/2014/main" id="{5F13C333-4D32-4E37-88A0-A987FDC663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4163" y="836613"/>
            <a:ext cx="21605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e-AT" altLang="de-DE" sz="2400">
                <a:solidFill>
                  <a:srgbClr val="0000FF"/>
                </a:solidFill>
              </a:rPr>
              <a:t>Klick auf mich!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tandarddesign">
  <a:themeElements>
    <a:clrScheme name="Standarddesign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00FF"/>
      </a:hlink>
      <a:folHlink>
        <a:srgbClr val="FFFF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00FF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Words>286</Words>
  <Application>Microsoft Office PowerPoint</Application>
  <PresentationFormat>Bildschirmpräsentation (4:3)</PresentationFormat>
  <Paragraphs>129</Paragraphs>
  <Slides>22</Slides>
  <Notes>0</Notes>
  <HiddenSlides>0</HiddenSlides>
  <MMClips>22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22</vt:i4>
      </vt:variant>
    </vt:vector>
  </HeadingPairs>
  <TitlesOfParts>
    <vt:vector size="23" baseType="lpstr">
      <vt:lpstr>Standarddesign</vt:lpstr>
      <vt:lpstr>Die Planeten</vt:lpstr>
      <vt:lpstr>Die Planeten</vt:lpstr>
      <vt:lpstr>Die Sonne</vt:lpstr>
      <vt:lpstr>Der Merkur</vt:lpstr>
      <vt:lpstr>Die Venus</vt:lpstr>
      <vt:lpstr>Die Erde</vt:lpstr>
      <vt:lpstr>Der Mars</vt:lpstr>
      <vt:lpstr>Der Jupiter</vt:lpstr>
      <vt:lpstr>Der Saturn</vt:lpstr>
      <vt:lpstr>Der Uranus</vt:lpstr>
      <vt:lpstr>Der Neptun</vt:lpstr>
      <vt:lpstr>PowerPoint-Präsentation</vt:lpstr>
      <vt:lpstr>Leider falsch. Probiere es noch einmal!</vt:lpstr>
      <vt:lpstr>PowerPoint-Präsentation</vt:lpstr>
      <vt:lpstr>Leider falsch. Probiere es noch einmal!</vt:lpstr>
      <vt:lpstr>PowerPoint-Präsentation</vt:lpstr>
      <vt:lpstr>Leider falsch. Probiere es noch einmal!</vt:lpstr>
      <vt:lpstr>PowerPoint-Präsentation</vt:lpstr>
      <vt:lpstr>Leider falsch. Probiere es noch einmal!</vt:lpstr>
      <vt:lpstr>PowerPoint-Präsentation</vt:lpstr>
      <vt:lpstr>PowerPoint-Präsentation</vt:lpstr>
      <vt:lpstr>Leider falsch. Probiere es noch einmal!</vt:lpstr>
    </vt:vector>
  </TitlesOfParts>
  <Company>Wiener Bildungsnetz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Die Planeten</dc:title>
  <dc:creator>mydef</dc:creator>
  <cp:lastModifiedBy>Katja Geißenhöner</cp:lastModifiedBy>
  <cp:revision>59</cp:revision>
  <dcterms:created xsi:type="dcterms:W3CDTF">2004-03-16T09:01:32Z</dcterms:created>
  <dcterms:modified xsi:type="dcterms:W3CDTF">2021-02-21T15:10:52Z</dcterms:modified>
</cp:coreProperties>
</file>