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5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4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6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7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CD88A7-629D-4FDD-85A4-C072402AA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/>
          <a:stretch/>
        </p:blipFill>
        <p:spPr>
          <a:xfrm>
            <a:off x="3904159" y="643467"/>
            <a:ext cx="4383682" cy="493164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553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Meiryo</vt:lpstr>
      <vt:lpstr>Corbel</vt:lpstr>
      <vt:lpstr>ShojiVTI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Rana Avunduk</dc:creator>
  <cp:lastModifiedBy>Rana Avunduk</cp:lastModifiedBy>
  <cp:revision>2</cp:revision>
  <dcterms:created xsi:type="dcterms:W3CDTF">2021-12-09T19:20:43Z</dcterms:created>
  <dcterms:modified xsi:type="dcterms:W3CDTF">2021-12-09T19:36:46Z</dcterms:modified>
</cp:coreProperties>
</file>